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57" r:id="rId4"/>
    <p:sldId id="263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789" autoAdjust="0"/>
  </p:normalViewPr>
  <p:slideViewPr>
    <p:cSldViewPr>
      <p:cViewPr varScale="1">
        <p:scale>
          <a:sx n="50" d="100"/>
          <a:sy n="50" d="100"/>
        </p:scale>
        <p:origin x="-19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86C90-FAF9-4D69-B0CE-5216230D9AC4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8711E-4A8E-4384-80FD-CBA2689440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Through</a:t>
            </a:r>
            <a:r>
              <a:rPr lang="en-US" baseline="0" dirty="0" smtClean="0"/>
              <a:t> this workshop students will be able to…</a:t>
            </a:r>
          </a:p>
          <a:p>
            <a:pPr>
              <a:buFont typeface="Arial" pitchFamily="34" charset="0"/>
              <a:buChar char="•"/>
            </a:pPr>
            <a:r>
              <a:rPr lang="en-US" sz="1200" b="0" dirty="0" smtClean="0"/>
              <a:t>DEFINE GOALS</a:t>
            </a:r>
          </a:p>
          <a:p>
            <a:pPr>
              <a:buFont typeface="Arial" pitchFamily="34" charset="0"/>
              <a:buChar char="•"/>
            </a:pPr>
            <a:r>
              <a:rPr lang="en-US" sz="1200" b="0" dirty="0" smtClean="0"/>
              <a:t>IDENTIFY THE CRITERIA FOR SMART GOALS AND APPLY THIS CRITERIA TO THIER OWN ENRICHMENT PURSUITS</a:t>
            </a:r>
          </a:p>
          <a:p>
            <a:pPr>
              <a:buFont typeface="Arial" pitchFamily="34" charset="0"/>
              <a:buChar char="•"/>
            </a:pPr>
            <a:r>
              <a:rPr lang="en-US" sz="1200" b="0" dirty="0" smtClean="0"/>
              <a:t>IDENTIFY OBJECTIVES IN ORDER TO ACHIEVE GOALS</a:t>
            </a:r>
          </a:p>
          <a:p>
            <a:pPr>
              <a:buFont typeface="Arial" pitchFamily="34" charset="0"/>
              <a:buChar char="•"/>
            </a:pPr>
            <a:r>
              <a:rPr lang="en-US" sz="1200" b="0" dirty="0" smtClean="0"/>
              <a:t>RECOGNIZE HOW EVERYDAY DECSIONS EFFECT GOALS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ICE BREAKER </a:t>
            </a:r>
          </a:p>
          <a:p>
            <a:endParaRPr lang="en-US" dirty="0" smtClean="0"/>
          </a:p>
          <a:p>
            <a:r>
              <a:rPr lang="en-US" dirty="0" smtClean="0"/>
              <a:t>FUN NAME GAME</a:t>
            </a:r>
          </a:p>
          <a:p>
            <a:r>
              <a:rPr lang="en-US" dirty="0" smtClean="0"/>
              <a:t>Have everyone sit in a circle. One person begins by giving their name, plus an adjective that begins with </a:t>
            </a:r>
          </a:p>
          <a:p>
            <a:r>
              <a:rPr lang="en-US" dirty="0" smtClean="0"/>
              <a:t>the first letter of their name. (e.g., Jolly Jim, Happy Holly). The next person repeats the person’s name </a:t>
            </a:r>
          </a:p>
          <a:p>
            <a:r>
              <a:rPr lang="en-US" dirty="0" smtClean="0"/>
              <a:t>and adjective and then their own name the same way. Continue around the circle.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8711E-4A8E-4384-80FD-CBA2689440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Pass around bucket of colorful</a:t>
            </a:r>
            <a:r>
              <a:rPr lang="en-US" baseline="0" dirty="0" smtClean="0"/>
              <a:t> cut out paper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Tell everyone to choose anywhere from 1-5 pieces of colored paper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On board or chart paper write: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Red: Favorite Hobbies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Green: Favorite Place on Earth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Blue: Favorite Memory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Yellow: Dream Job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Orange: Wild Card – tell us anything about yourself!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8711E-4A8E-4384-80FD-CBA26894403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*ASK FIRST AND WRITE ANSWERS ON THE BOARD</a:t>
            </a:r>
          </a:p>
          <a:p>
            <a:endParaRPr lang="en-US" dirty="0" smtClean="0"/>
          </a:p>
          <a:p>
            <a:r>
              <a:rPr lang="en-US" dirty="0" smtClean="0"/>
              <a:t>Guide and direct behavior.</a:t>
            </a:r>
          </a:p>
          <a:p>
            <a:r>
              <a:rPr lang="en-US" dirty="0" smtClean="0"/>
              <a:t>Provide clarity.</a:t>
            </a:r>
          </a:p>
          <a:p>
            <a:r>
              <a:rPr lang="en-US" dirty="0" smtClean="0"/>
              <a:t>Provide challenges and standards.</a:t>
            </a:r>
          </a:p>
          <a:p>
            <a:r>
              <a:rPr lang="en-US" dirty="0" smtClean="0"/>
              <a:t>Reflect what the goal setters consider important.</a:t>
            </a:r>
          </a:p>
          <a:p>
            <a:r>
              <a:rPr lang="en-US" dirty="0" smtClean="0"/>
              <a:t>Help improve performance.</a:t>
            </a:r>
          </a:p>
          <a:p>
            <a:r>
              <a:rPr lang="en-US" dirty="0" smtClean="0"/>
              <a:t>Increase the motivation to achieve.</a:t>
            </a:r>
          </a:p>
          <a:p>
            <a:r>
              <a:rPr lang="en-US" dirty="0" smtClean="0"/>
              <a:t>Help increase pride and satisfaction in achievements.</a:t>
            </a:r>
          </a:p>
          <a:p>
            <a:r>
              <a:rPr lang="en-US" dirty="0" smtClean="0"/>
              <a:t>Improve self-confidence.</a:t>
            </a:r>
          </a:p>
          <a:p>
            <a:r>
              <a:rPr lang="en-US" dirty="0" smtClean="0"/>
              <a:t>Help decrease negative attitude.</a:t>
            </a:r>
            <a:r>
              <a:rPr lang="en-US" b="1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PEOPLE</a:t>
            </a:r>
            <a:r>
              <a:rPr kumimoji="0" lang="en-US" sz="1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WHO USE GOAL SETTING EFFECTIVELY SUFFER FROM LESS STRESS, ARE BETTER ABLE TO CONCENTRATE, SHOW MORE SELF CONFIDENCE AND SEEM TO FEEL HAPPIER </a:t>
            </a:r>
            <a:r>
              <a:rPr kumimoji="0" lang="en-US" sz="1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 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8711E-4A8E-4384-80FD-CBA26894403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228600" indent="-228600">
              <a:buNone/>
            </a:pPr>
            <a:r>
              <a:rPr lang="en-US" baseline="0" dirty="0" smtClean="0"/>
              <a:t>Chart paper around the room – write examples</a:t>
            </a:r>
          </a:p>
          <a:p>
            <a:pPr marL="228600" indent="-228600">
              <a:buNone/>
            </a:pPr>
            <a:r>
              <a:rPr lang="en-US" baseline="0" dirty="0" smtClean="0"/>
              <a:t>S</a:t>
            </a:r>
          </a:p>
          <a:p>
            <a:pPr marL="228600" indent="-228600">
              <a:buNone/>
            </a:pPr>
            <a:r>
              <a:rPr lang="en-US" baseline="0" dirty="0" smtClean="0"/>
              <a:t>M</a:t>
            </a:r>
          </a:p>
          <a:p>
            <a:pPr marL="228600" indent="-228600">
              <a:buNone/>
            </a:pPr>
            <a:r>
              <a:rPr lang="en-US" baseline="0" dirty="0" smtClean="0"/>
              <a:t>A</a:t>
            </a:r>
          </a:p>
          <a:p>
            <a:pPr marL="228600" indent="-228600">
              <a:buNone/>
            </a:pPr>
            <a:r>
              <a:rPr lang="en-US" baseline="0" dirty="0" smtClean="0"/>
              <a:t>R</a:t>
            </a:r>
          </a:p>
          <a:p>
            <a:pPr marL="228600" indent="-228600">
              <a:buNone/>
            </a:pPr>
            <a:r>
              <a:rPr lang="en-US" baseline="0" dirty="0" smtClean="0"/>
              <a:t>T</a:t>
            </a:r>
          </a:p>
          <a:p>
            <a:pPr marL="228600" indent="-228600">
              <a:buNone/>
            </a:pPr>
            <a:endParaRPr lang="en-US" baseline="0" dirty="0" smtClean="0"/>
          </a:p>
          <a:p>
            <a:pPr marL="228600" indent="-228600">
              <a:buNone/>
            </a:pPr>
            <a:r>
              <a:rPr lang="en-US" baseline="0" dirty="0" smtClean="0"/>
              <a:t>Then have them sit &amp; write their own smart goals</a:t>
            </a:r>
          </a:p>
          <a:p>
            <a:pPr marL="228600" indent="-228600">
              <a:buAutoNum type="alphaUcPeriod"/>
            </a:pPr>
            <a:endParaRPr lang="en-US" baseline="0" dirty="0" smtClean="0"/>
          </a:p>
          <a:p>
            <a:pPr marL="228600" indent="-228600">
              <a:buAutoNum type="alphaUcPeriod"/>
            </a:pPr>
            <a:r>
              <a:rPr lang="en-US" baseline="0" dirty="0" smtClean="0"/>
              <a:t>Discuss </a:t>
            </a:r>
            <a:r>
              <a:rPr lang="en-US" baseline="0" dirty="0" smtClean="0"/>
              <a:t>this – round robin style read. </a:t>
            </a:r>
          </a:p>
          <a:p>
            <a:pPr marL="228600" indent="-228600">
              <a:buAutoNum type="alphaUcPeriod"/>
            </a:pPr>
            <a:r>
              <a:rPr lang="en-US" baseline="0" dirty="0" smtClean="0"/>
              <a:t>Do an example as a group.</a:t>
            </a:r>
          </a:p>
          <a:p>
            <a:pPr marL="228600" indent="-228600">
              <a:buAutoNum type="alphaUcPeriod"/>
            </a:pPr>
            <a:r>
              <a:rPr lang="en-US" baseline="0" dirty="0" smtClean="0"/>
              <a:t>Individual work: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1. Write your</a:t>
            </a:r>
            <a:r>
              <a:rPr lang="en-US" baseline="0" dirty="0" smtClean="0"/>
              <a:t> ultimate goal on the top of your worksheet aka why did you join Opportunity Launch? Is it: to find a job? To find an enrichment program? To get into an enrichment program you already know about? To search for enrichment programming that you want to do? </a:t>
            </a:r>
            <a:endParaRPr lang="en-US" dirty="0" smtClean="0"/>
          </a:p>
          <a:p>
            <a:r>
              <a:rPr lang="en-US" dirty="0" smtClean="0"/>
              <a:t>2. Test it against</a:t>
            </a:r>
            <a:r>
              <a:rPr lang="en-US" baseline="0" dirty="0" smtClean="0"/>
              <a:t> the SMART chart. Take 8 minutes to re-write your goal to make it SMART!</a:t>
            </a:r>
          </a:p>
          <a:p>
            <a:r>
              <a:rPr lang="en-US" baseline="0" dirty="0" smtClean="0"/>
              <a:t>3. Pair share with a neighbor: Tell them why your goal is SMART!</a:t>
            </a:r>
          </a:p>
          <a:p>
            <a:r>
              <a:rPr lang="en-US" baseline="0" dirty="0" smtClean="0"/>
              <a:t>4. Write your SMART goal on paper around the class: each person gets their own paper. </a:t>
            </a:r>
          </a:p>
          <a:p>
            <a:r>
              <a:rPr lang="en-US" baseline="0" dirty="0" smtClean="0"/>
              <a:t>5. Gallery Walk: Everyone goes around, views others goals and makes suggestions/criteria to make it better. </a:t>
            </a:r>
          </a:p>
          <a:p>
            <a:r>
              <a:rPr lang="en-US" baseline="0" dirty="0" smtClean="0"/>
              <a:t>6. Collect your paper from the wall.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8711E-4A8E-4384-80FD-CBA26894403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them discuss examples of objectives – then have them each write 3 objectives for themselves</a:t>
            </a:r>
          </a:p>
          <a:p>
            <a:endParaRPr lang="en-US" dirty="0" smtClean="0"/>
          </a:p>
          <a:p>
            <a:r>
              <a:rPr lang="en-US" dirty="0" smtClean="0"/>
              <a:t>ASK: WHAT ARE OBJECTIVES?</a:t>
            </a:r>
          </a:p>
          <a:p>
            <a:r>
              <a:rPr lang="en-US" dirty="0" smtClean="0"/>
              <a:t>Answer:</a:t>
            </a:r>
            <a:r>
              <a:rPr lang="en-US" baseline="0" dirty="0" smtClean="0"/>
              <a:t> the “small steps” it takes to reach your goal.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Me: Draw stairs on the board. Write “objectives” on each step. Write “Goal” at top of stairs.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As a group, Let’s brainstorm objectives for your stairs. Example: research, compile a list, send out applications, resumes, and cover letters, interview and follow ups. </a:t>
            </a:r>
            <a:endParaRPr lang="en-US" dirty="0" smtClean="0"/>
          </a:p>
          <a:p>
            <a:endParaRPr lang="en-US" dirty="0" smtClean="0"/>
          </a:p>
          <a:p>
            <a:r>
              <a:rPr lang="en-US" baseline="0" dirty="0" smtClean="0"/>
              <a:t>Draw a set of stairs. Each step is an objective. The top of the stairs is your SMART goal. Write you SMART goal at the top. </a:t>
            </a:r>
          </a:p>
          <a:p>
            <a:r>
              <a:rPr lang="en-US" baseline="0" dirty="0" smtClean="0"/>
              <a:t>Think of at least 3 objectives to achieve your goal.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8711E-4A8E-4384-80FD-CBA26894403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1. Hang signs up around the room. </a:t>
            </a:r>
          </a:p>
          <a:p>
            <a:endParaRPr lang="en-US" b="0" dirty="0" smtClean="0"/>
          </a:p>
          <a:p>
            <a:r>
              <a:rPr lang="en-US" b="0" dirty="0" smtClean="0"/>
              <a:t>2. FORCED CHOICE GAME: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RULES: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Listen to the statements, and then find a spot around the room in order to make your choice. You MUST make a choice.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After forced choice discuss</a:t>
            </a:r>
            <a:r>
              <a:rPr lang="en-US" b="0" baseline="0" dirty="0" smtClean="0"/>
              <a:t> how people got to their decisions. What influenced them? Ask follow up questions. </a:t>
            </a:r>
          </a:p>
          <a:p>
            <a:r>
              <a:rPr lang="en-US" b="0" baseline="0" dirty="0" smtClean="0"/>
              <a:t>-If you were influenced by someone</a:t>
            </a:r>
          </a:p>
          <a:p>
            <a:r>
              <a:rPr lang="en-US" b="0" baseline="0" dirty="0" smtClean="0"/>
              <a:t>-If you felt alone or lonely in your choice</a:t>
            </a:r>
          </a:p>
          <a:p>
            <a:r>
              <a:rPr lang="en-US" b="0" baseline="0" dirty="0" smtClean="0"/>
              <a:t>-When you HAVE to make a choice </a:t>
            </a:r>
            <a:r>
              <a:rPr lang="en-US" b="0" baseline="0" dirty="0" err="1" smtClean="0"/>
              <a:t>vs</a:t>
            </a:r>
            <a:r>
              <a:rPr lang="en-US" b="0" baseline="0" dirty="0" smtClean="0"/>
              <a:t> when you don’t know or care about something</a:t>
            </a:r>
          </a:p>
          <a:p>
            <a:r>
              <a:rPr lang="en-US" b="0" baseline="0" dirty="0" smtClean="0"/>
              <a:t>-If you felt pressure to make a certain choice</a:t>
            </a:r>
          </a:p>
          <a:p>
            <a:r>
              <a:rPr lang="en-US" b="0" dirty="0" smtClean="0"/>
              <a:t>-If you made a very</a:t>
            </a:r>
            <a:r>
              <a:rPr lang="en-US" b="0" baseline="0" dirty="0" smtClean="0"/>
              <a:t> different decision than anyone else – or if you didn’t why not?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3. Moving forward.. How does being mindful of our decision making process affect our goals?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8711E-4A8E-4384-80FD-CBA26894403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PERSON ON THE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BOARD – have them write on the board </a:t>
            </a:r>
            <a:r>
              <a:rPr lang="en-US" sz="1200" b="1" i="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 answers</a:t>
            </a:r>
            <a:endParaRPr lang="en-US" sz="1200" b="1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Head, heart, feet 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–. Ask participants to think about three questions about the workshop – What did you learn? HEAD How did you feel? HEART What are you going to do? FEET. have them say their answers out loud. This activity is a way to evaluate participant’s thoughts and feelings.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PASS AROUND SIGN UPS FOR NEXT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WORKSHOP SERIES/FAMILY WORKSHOP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8711E-4A8E-4384-80FD-CBA26894403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F41E-5603-4369-861F-4601A9062D91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D57D-E71E-4F83-9FC4-21E78A1B2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F41E-5603-4369-861F-4601A9062D91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D57D-E71E-4F83-9FC4-21E78A1B2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F41E-5603-4369-861F-4601A9062D91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D57D-E71E-4F83-9FC4-21E78A1B2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F41E-5603-4369-861F-4601A9062D91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D57D-E71E-4F83-9FC4-21E78A1B2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F41E-5603-4369-861F-4601A9062D91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D57D-E71E-4F83-9FC4-21E78A1B2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F41E-5603-4369-861F-4601A9062D91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D57D-E71E-4F83-9FC4-21E78A1B2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F41E-5603-4369-861F-4601A9062D91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D57D-E71E-4F83-9FC4-21E78A1B2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F41E-5603-4369-861F-4601A9062D91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D57D-E71E-4F83-9FC4-21E78A1B2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F41E-5603-4369-861F-4601A9062D91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D57D-E71E-4F83-9FC4-21E78A1B2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F41E-5603-4369-861F-4601A9062D91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D57D-E71E-4F83-9FC4-21E78A1B2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F41E-5603-4369-861F-4601A9062D91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D57D-E71E-4F83-9FC4-21E78A1B2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AF41E-5603-4369-861F-4601A9062D91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2D57D-E71E-4F83-9FC4-21E78A1B2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assets.nydailynews.com/polopoly_fs/1.1837580!/img/httpImage/image.jpg_gen/derivatives/article_970/aptopix-brazil-soccer-wcup-uruguay-engla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4736273" cy="3657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04800" y="1905000"/>
            <a:ext cx="56388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GOOOOOALS!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(101)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200" y="0"/>
            <a:ext cx="3733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IN THIS WORKSHOP YOU WILL: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000" y="2057400"/>
            <a:ext cx="4191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DEFINE GOALS</a:t>
            </a:r>
          </a:p>
          <a:p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IDENTIFY THE CRITERIA FOR SMART GOALS AND APPLY THIS CRITERIA TO YOUR OWN ENRICHMENT PURSUITS</a:t>
            </a:r>
          </a:p>
          <a:p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IDENTIFY OBJECTIVES IN ORDER TO ACHIEVE GOALS</a:t>
            </a:r>
          </a:p>
          <a:p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RECOGNIZE HOW EVERYDAY DECSIONS EFFECT GOALS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BREAKER</a:t>
            </a:r>
            <a:endParaRPr lang="en-US" dirty="0"/>
          </a:p>
        </p:txBody>
      </p:sp>
      <p:pic>
        <p:nvPicPr>
          <p:cNvPr id="2050" name="Picture 2" descr="http://www.cynosurehealth.org/wwwroot/userfiles/games/1/ice-br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514474"/>
            <a:ext cx="5794182" cy="5343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ttp://www.effective-time-management-strategies.com/images/smart_goal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362199"/>
            <a:ext cx="4495800" cy="4495801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534400" cy="1752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5400" b="1" dirty="0" smtClean="0"/>
              <a:t>GOALS… </a:t>
            </a:r>
          </a:p>
          <a:p>
            <a:pPr algn="ctr">
              <a:buNone/>
            </a:pPr>
            <a:r>
              <a:rPr lang="en-US" sz="5400" b="1" dirty="0" smtClean="0"/>
              <a:t>What are they?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8200" y="3505200"/>
            <a:ext cx="44958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	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joyfulthriftyhome.com/wp-content/uploads/2013/09/smart-goal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221685" cy="6858000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191000" y="0"/>
            <a:ext cx="4953000" cy="7162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SPECIFIC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I want to join (blank) in order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(blank).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baseline="0" dirty="0" smtClean="0"/>
              <a:t>MEASURABLE</a:t>
            </a:r>
            <a:r>
              <a:rPr lang="en-US" sz="3200" baseline="0" dirty="0" smtClean="0"/>
              <a:t>: How will you measure success?</a:t>
            </a:r>
            <a:r>
              <a:rPr lang="en-US" sz="3200" dirty="0" smtClean="0"/>
              <a:t> </a:t>
            </a:r>
            <a:r>
              <a:rPr lang="en-US" sz="3200" baseline="0" dirty="0" smtClean="0"/>
              <a:t>My participation in (blank)</a:t>
            </a:r>
            <a:r>
              <a:rPr lang="en-US" sz="3200" dirty="0" smtClean="0"/>
              <a:t> </a:t>
            </a:r>
            <a:r>
              <a:rPr lang="en-US" sz="3200" baseline="0" dirty="0" smtClean="0"/>
              <a:t>will help inform (blank)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u="sng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ACTION ORIENTED</a:t>
            </a: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What actions will </a:t>
            </a:r>
            <a:r>
              <a:rPr lang="en-US" sz="3200" dirty="0" smtClean="0"/>
              <a:t>you take to achieve this goal? </a:t>
            </a: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will research, apply, interview and work on my resume.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b="1" dirty="0" smtClean="0"/>
              <a:t>REALISTIC</a:t>
            </a:r>
            <a:r>
              <a:rPr lang="en-US" sz="3200" dirty="0" smtClean="0"/>
              <a:t>: Is this goal realistic? Consider your resources and limitations. Yes, this goal is attainable because I have the time and resources to apply and I am available on the days this group meets AND I am a qualified candidate</a:t>
            </a:r>
          </a:p>
          <a:p>
            <a:pPr marL="342900" lvl="0" indent="-342900">
              <a:spcBef>
                <a:spcPct val="20000"/>
              </a:spcBef>
            </a:pPr>
            <a:endParaRPr lang="en-US" sz="3200" dirty="0" smtClean="0"/>
          </a:p>
          <a:p>
            <a:pPr marL="342900" lvl="0" indent="-342900">
              <a:spcBef>
                <a:spcPct val="20000"/>
              </a:spcBef>
            </a:pPr>
            <a:r>
              <a:rPr lang="en-US" sz="3200" b="1" dirty="0" smtClean="0"/>
              <a:t>TIME BOUND</a:t>
            </a:r>
            <a:r>
              <a:rPr lang="en-US" sz="3200" dirty="0" smtClean="0"/>
              <a:t>:  Set a time for completion! I will complete (my application) within (the next 3 weeks).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 VS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1600200"/>
            <a:ext cx="3429000" cy="4525963"/>
          </a:xfrm>
        </p:spPr>
        <p:txBody>
          <a:bodyPr/>
          <a:lstStyle/>
          <a:p>
            <a:r>
              <a:rPr lang="en-US" dirty="0" smtClean="0"/>
              <a:t>What are the OBJECTIVES you need accomplish in order to achieve your goals?</a:t>
            </a:r>
            <a:endParaRPr lang="en-US" dirty="0"/>
          </a:p>
        </p:txBody>
      </p:sp>
      <p:sp>
        <p:nvSpPr>
          <p:cNvPr id="5122" name="AutoShape 2" descr="http://images.clipartpanda.com/stair-clipart-orange-stairs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http://images.clipartpanda.com/stair-clipart-orange-stairs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AutoShape 6" descr="http://images.clipartpanda.com/stair-clipart-orange-stairs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8" name="Picture 8" descr="http://images.clipartpanda.com/stairwell-clipart-1194989153213449932aiga_stairs1.svg.h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00200"/>
            <a:ext cx="4267200" cy="42743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3352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How do the decisions we make everyday effect our GOALS?</a:t>
            </a:r>
          </a:p>
          <a:p>
            <a:r>
              <a:rPr lang="en-US" dirty="0" smtClean="0"/>
              <a:t>How do we make decisions?</a:t>
            </a:r>
            <a:endParaRPr lang="en-US" dirty="0"/>
          </a:p>
        </p:txBody>
      </p:sp>
      <p:pic>
        <p:nvPicPr>
          <p:cNvPr id="3074" name="Picture 2" descr="http://2.bp.blogspot.com/-vcgxP0QZhXc/TOGeIBApeeI/AAAAAAAAAts/VCo1PztTwHQ/s1600/decision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1295400"/>
            <a:ext cx="48006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/>
          <a:lstStyle/>
          <a:p>
            <a:r>
              <a:rPr lang="en-US" b="1" dirty="0" smtClean="0"/>
              <a:t>HEAD</a:t>
            </a:r>
            <a:r>
              <a:rPr lang="en-US" dirty="0" smtClean="0"/>
              <a:t>: WHAT DID YOU LEARN?</a:t>
            </a:r>
          </a:p>
          <a:p>
            <a:r>
              <a:rPr lang="en-US" b="1" dirty="0" smtClean="0"/>
              <a:t>HEART</a:t>
            </a:r>
            <a:r>
              <a:rPr lang="en-US" dirty="0" smtClean="0"/>
              <a:t>: HOW DID YOU FEEL?</a:t>
            </a:r>
          </a:p>
          <a:p>
            <a:r>
              <a:rPr lang="en-US" b="1" dirty="0" smtClean="0"/>
              <a:t>FEET</a:t>
            </a:r>
            <a:r>
              <a:rPr lang="en-US" dirty="0" smtClean="0"/>
              <a:t>: WHAT ARE YOU GOING TO DO?</a:t>
            </a:r>
            <a:endParaRPr lang="en-US" dirty="0"/>
          </a:p>
        </p:txBody>
      </p:sp>
      <p:pic>
        <p:nvPicPr>
          <p:cNvPr id="24578" name="Picture 2" descr="http://miphone-wallpapers.com/backgrounds/what-did-you-learn-toda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219200"/>
            <a:ext cx="3581400" cy="5372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7716</TotalTime>
  <Words>965</Words>
  <Application>Microsoft Office PowerPoint</Application>
  <PresentationFormat>On-screen Show (4:3)</PresentationFormat>
  <Paragraphs>119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GOOOOOALS! (101)</vt:lpstr>
      <vt:lpstr>ICE BREAKER</vt:lpstr>
      <vt:lpstr>Slide 3</vt:lpstr>
      <vt:lpstr>Slide 4</vt:lpstr>
      <vt:lpstr>GOALS VS OBJECTIVES</vt:lpstr>
      <vt:lpstr>DECISION MAKING</vt:lpstr>
      <vt:lpstr>CLOSING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GOOOOOALS! (101)</dc:title>
  <dc:creator>jwoodford</dc:creator>
  <cp:lastModifiedBy>jwoodford</cp:lastModifiedBy>
  <cp:revision>5</cp:revision>
  <dcterms:created xsi:type="dcterms:W3CDTF">2014-09-23T15:01:51Z</dcterms:created>
  <dcterms:modified xsi:type="dcterms:W3CDTF">2014-10-02T17:46:15Z</dcterms:modified>
</cp:coreProperties>
</file>