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9368-CCA2-443F-9DFF-67EA55543A6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7AC4-A477-4E44-9FD4-6352EEA174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5067300" cy="1066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WAS THE #1 WORD YOU CONNECTED WITH?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4800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is a topic you like to focus on? (sports, science, activism)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1371600"/>
            <a:ext cx="49530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352800" y="2133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66800" y="3048000"/>
            <a:ext cx="49530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3810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19200" y="4114800"/>
            <a:ext cx="4800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What population of people do you enjoy being around? (Elderly, youth, adults, underserved people)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90600" y="5029200"/>
            <a:ext cx="49530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200400" y="5791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219200" y="6096000"/>
            <a:ext cx="4800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When do you have time for enrichment programming in order to focus on your strengths?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0600" y="7010400"/>
            <a:ext cx="49530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200400" y="7772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04800" y="7924800"/>
            <a:ext cx="6324600" cy="1219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28600" y="8305800"/>
            <a:ext cx="624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Schedule a meeting at Office Hours &amp; sign up for the next workshop to dive deeper!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WAS THE #1 WORD YOU CONNECTED WITH?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#1 WORD YOU CONNECTED WITH?</dc:title>
  <dc:creator>jwoodford</dc:creator>
  <cp:lastModifiedBy>jwoodford</cp:lastModifiedBy>
  <cp:revision>1</cp:revision>
  <dcterms:created xsi:type="dcterms:W3CDTF">2014-09-17T15:41:55Z</dcterms:created>
  <dcterms:modified xsi:type="dcterms:W3CDTF">2014-09-17T18:54:57Z</dcterms:modified>
</cp:coreProperties>
</file>