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7" r:id="rId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F4FF"/>
    <a:srgbClr val="00C1BF"/>
    <a:srgbClr val="00F3F0"/>
    <a:srgbClr val="009593"/>
    <a:srgbClr val="00B300"/>
    <a:srgbClr val="4FF600"/>
    <a:srgbClr val="008000"/>
    <a:srgbClr val="208ECD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yst layout 1 - Markerin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8" y="-7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8ACAB-0C07-47CF-91EB-95A88B89F51D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C6561-8699-4AC2-A226-6F695D97272E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98F92-B269-45A3-9CBA-B3F539DFFE5C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3BD2A-231F-48D8-9CD8-2BE827AFAF6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E43B28-F724-4D85-A258-684552169E54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D12F7-08D3-4F0E-9EF7-EB134D910E6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7D959-00E1-477A-AA4D-9A34D73653B8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79C6-9D22-4207-A584-23A3A553BCA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6A653-2953-408E-87E1-3C95FCEE7397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4C6BB-6A1A-487D-8CDD-13F468B79B6C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58FDB0-0A9D-4A7F-AD69-3B37E7DDEFC5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FFDC1-9EAA-4E3A-B008-E5509540A99B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2BC569-5A02-4423-9D08-178F56656B1E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889F8-EC81-4950-AE6E-6BEB98C7ABCC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73A54-DD8F-4A92-87BF-AE89EC4C725F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F628D-3A89-49A4-A06C-91A69F47FEC3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98D73-D226-439E-ADA4-2D45ACEE24CB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2499C-2015-4402-8EA5-4626DE84088F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EE912-93EA-46EB-9DC0-30A90FC5826C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DC547-0B73-403E-BF81-B8CE3EF3457E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5CE41-F292-4D08-B513-196C76B98378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C01E1-8A73-42AA-B07F-5C05A884E63C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22760E25-EE5D-4BFD-8606-A8F02F2FF892}" type="datetime1">
              <a:rPr lang="da-DK"/>
              <a:pPr/>
              <a:t>06-10-2014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BF589427-79C7-4BCE-BBED-40CDF981DD78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63525" y="1114425"/>
          <a:ext cx="8470899" cy="5029200"/>
        </p:xfrm>
        <a:graphic>
          <a:graphicData uri="http://schemas.openxmlformats.org/drawingml/2006/table">
            <a:tbl>
              <a:tblPr/>
              <a:tblGrid>
                <a:gridCol w="773401"/>
                <a:gridCol w="1108652"/>
                <a:gridCol w="1097035"/>
                <a:gridCol w="1160101"/>
                <a:gridCol w="1067161"/>
                <a:gridCol w="1058863"/>
                <a:gridCol w="1087076"/>
                <a:gridCol w="1118610"/>
              </a:tblGrid>
              <a:tr h="773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SATURDAY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2125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1310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\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3382" name="Rectangle 8"/>
          <p:cNvSpPr>
            <a:spLocks noChangeArrowheads="1"/>
          </p:cNvSpPr>
          <p:nvPr/>
        </p:nvSpPr>
        <p:spPr bwMode="gray">
          <a:xfrm>
            <a:off x="212725" y="169863"/>
            <a:ext cx="404177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1857375" y="333375"/>
            <a:ext cx="6124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SEARCH BUDDY BINGO!</a:t>
            </a: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3385" name="TextBox 17"/>
          <p:cNvSpPr txBox="1">
            <a:spLocks noChangeArrowheads="1"/>
          </p:cNvSpPr>
          <p:nvPr/>
        </p:nvSpPr>
        <p:spPr bwMode="auto">
          <a:xfrm>
            <a:off x="8959850" y="13843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3850" y="2000250"/>
            <a:ext cx="6477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LUNCH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" y="4086225"/>
            <a:ext cx="7715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AFTER </a:t>
            </a:r>
          </a:p>
          <a:p>
            <a:r>
              <a:rPr lang="en-US" sz="1050" dirty="0" smtClean="0"/>
              <a:t>SCHOOL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calendar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5AA455-92B6-431B-B9A8-A90C89E918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Slideshop_calendar</Template>
  <TotalTime>1310</TotalTime>
  <Words>15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Slideshop_calendar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jwoodford</dc:creator>
  <cp:lastModifiedBy>jwoodford</cp:lastModifiedBy>
  <cp:revision>1</cp:revision>
  <dcterms:created xsi:type="dcterms:W3CDTF">2014-10-06T15:46:14Z</dcterms:created>
  <dcterms:modified xsi:type="dcterms:W3CDTF">2014-10-07T13:37:06Z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TC018754839991</vt:lpwstr>
  </property>
</Properties>
</file>