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65" r:id="rId6"/>
    <p:sldId id="260" r:id="rId7"/>
    <p:sldId id="259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62186" autoAdjust="0"/>
  </p:normalViewPr>
  <p:slideViewPr>
    <p:cSldViewPr>
      <p:cViewPr varScale="1">
        <p:scale>
          <a:sx n="25" d="100"/>
          <a:sy n="25" d="100"/>
        </p:scale>
        <p:origin x="-17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ABFCF-749C-4833-8C1B-E301DE611CA3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7555-323D-4FD6-84D1-423D37774B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Flags</a:t>
            </a:r>
          </a:p>
          <a:p>
            <a:r>
              <a:rPr lang="en-US" dirty="0" smtClean="0"/>
              <a:t>Give</a:t>
            </a:r>
            <a:r>
              <a:rPr lang="en-US" baseline="0" dirty="0" smtClean="0"/>
              <a:t> the group 10 minutes to draw their “personal flags” on blank pieces of paper. </a:t>
            </a:r>
          </a:p>
          <a:p>
            <a:r>
              <a:rPr lang="en-US" baseline="0" dirty="0" smtClean="0"/>
              <a:t>These flags will represent who your are, your ambitions, your hobbies, your dreams, what you stand for, your beliefs, etc.</a:t>
            </a:r>
          </a:p>
          <a:p>
            <a:r>
              <a:rPr lang="en-US" baseline="0" dirty="0" smtClean="0"/>
              <a:t>Then, each person will share out their flags.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Materials: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Coloring materials &amp; blank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-take a piece of scrap paper, write down one thing you learned OR one question you have</a:t>
            </a:r>
          </a:p>
          <a:p>
            <a:r>
              <a:rPr lang="en-US" baseline="0" dirty="0" smtClean="0"/>
              <a:t>-THEN crumple the paper and put in back in the bin</a:t>
            </a:r>
          </a:p>
          <a:p>
            <a:r>
              <a:rPr lang="en-US" baseline="0" dirty="0" smtClean="0"/>
              <a:t>-THEN when everyone is done grab another piece of paper, and read aloud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last workshop we talked about the differences between SMART</a:t>
            </a:r>
            <a:r>
              <a:rPr lang="en-US" baseline="0" dirty="0" smtClean="0"/>
              <a:t> goals and objectives. Can someone give an example of a SMART search goal?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EXP. To search for programs of my interest that I am qualified for and are currently accepting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someone else give an example of search Objectives?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Set aside time to search 2. create a search binder to keep track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you’ve done an initial mini search.. Let’s make a plan</a:t>
            </a:r>
          </a:p>
          <a:p>
            <a:endParaRPr lang="en-US" dirty="0" smtClean="0"/>
          </a:p>
          <a:p>
            <a:r>
              <a:rPr lang="en-US" dirty="0" smtClean="0"/>
              <a:t>Remember our time clock activity? Remember how much</a:t>
            </a:r>
            <a:r>
              <a:rPr lang="en-US" baseline="0" dirty="0" smtClean="0"/>
              <a:t> free time your have during a typical day. Decide how much time you want to dedicate to searching and PLAN to do it each week.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bingo game…</a:t>
            </a:r>
          </a:p>
          <a:p>
            <a:r>
              <a:rPr lang="en-US" baseline="0" dirty="0" smtClean="0"/>
              <a:t>FIRST  high light the times you will search</a:t>
            </a:r>
          </a:p>
          <a:p>
            <a:r>
              <a:rPr lang="en-US" baseline="0" dirty="0" smtClean="0"/>
              <a:t>THEN go around the room and have people initial when they will search in the correct boxes</a:t>
            </a:r>
          </a:p>
          <a:p>
            <a:r>
              <a:rPr lang="en-US" baseline="0" dirty="0" smtClean="0"/>
              <a:t>END: did anyone initial in your highlighted box? Now you have a search buddy! BINGO</a:t>
            </a:r>
          </a:p>
          <a:p>
            <a:r>
              <a:rPr lang="en-US" baseline="0" dirty="0" smtClean="0"/>
              <a:t>Prearranged times for people to do their search – they can find others who are going to search at the same time so they can work together?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THEM 15 MINUTES TO SEARCH ON THEIR OWN FOR ENRICHMENT PROGRAMMING. </a:t>
            </a:r>
          </a:p>
          <a:p>
            <a:endParaRPr lang="en-US" dirty="0" smtClean="0"/>
          </a:p>
          <a:p>
            <a:r>
              <a:rPr lang="en-US" dirty="0" smtClean="0"/>
              <a:t>Have them record,</a:t>
            </a:r>
            <a:r>
              <a:rPr lang="en-US" baseline="0" dirty="0" smtClean="0"/>
              <a:t> print, email themselves the applications or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share out! What sites did you go to ? How did you begin ? How will you record your info?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a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HELPFUL WEBSITES YOU KNOW OF? </a:t>
            </a:r>
          </a:p>
          <a:p>
            <a:r>
              <a:rPr lang="en-US" dirty="0" smtClean="0"/>
              <a:t>Brainstorm</a:t>
            </a:r>
            <a:r>
              <a:rPr lang="en-US" baseline="0" dirty="0" smtClean="0"/>
              <a:t>  -write them on the board</a:t>
            </a:r>
          </a:p>
          <a:p>
            <a:r>
              <a:rPr lang="en-US" baseline="0" dirty="0" smtClean="0"/>
              <a:t>Encourage students to write them down as well/take photos of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them sign up for </a:t>
            </a:r>
            <a:r>
              <a:rPr lang="en-US" baseline="0" dirty="0" err="1" smtClean="0"/>
              <a:t>boston</a:t>
            </a:r>
            <a:r>
              <a:rPr lang="en-US" baseline="0" dirty="0" smtClean="0"/>
              <a:t> youth zone newsletter!!!!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SOME OF THE RESOURCES YOU KNOW?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have any other places at PHA to check out? Tell 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all your favorite organizations out online!</a:t>
            </a:r>
          </a:p>
          <a:p>
            <a:endParaRPr lang="en-US" dirty="0" smtClean="0"/>
          </a:p>
          <a:p>
            <a:r>
              <a:rPr lang="en-US" dirty="0" smtClean="0"/>
              <a:t>FOLLOW AL YOUTH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students search for organizations of their interest and ONE of their social media outlets</a:t>
            </a:r>
          </a:p>
          <a:p>
            <a:endParaRPr lang="en-US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 URLS</a:t>
            </a:r>
          </a:p>
          <a:p>
            <a:r>
              <a:rPr lang="en-US" dirty="0" smtClean="0"/>
              <a:t>Twitter handles</a:t>
            </a:r>
          </a:p>
          <a:p>
            <a:r>
              <a:rPr lang="en-US" dirty="0" err="1" smtClean="0"/>
              <a:t>Instagram</a:t>
            </a:r>
            <a:r>
              <a:rPr lang="en-US" baseline="0" dirty="0" smtClean="0"/>
              <a:t> accounts</a:t>
            </a:r>
          </a:p>
          <a:p>
            <a:r>
              <a:rPr lang="en-US" baseline="0" dirty="0" err="1" smtClean="0"/>
              <a:t>Tumblr</a:t>
            </a:r>
            <a:r>
              <a:rPr lang="en-US" baseline="0" dirty="0" smtClean="0"/>
              <a:t> account</a:t>
            </a:r>
          </a:p>
          <a:p>
            <a:r>
              <a:rPr lang="en-US" baseline="0" dirty="0" err="1" smtClean="0"/>
              <a:t>Linkedin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– timed – as soon as you find it run up to the board and write it on the board</a:t>
            </a:r>
          </a:p>
          <a:p>
            <a:r>
              <a:rPr lang="en-US" baseline="0" dirty="0" smtClean="0"/>
              <a:t>FEEL FREE TO WRITE DOWN THE NAMES OF ORGS/SOCIAL MEDIA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7555-323D-4FD6-84D1-423D37774BF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4F75-E041-4400-9277-8B72D31DF29C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4F75-E041-4400-9277-8B72D31DF29C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1D1B9-136E-46A7-894B-063AE78D1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4joqVWoK38Z8oM&amp;tbnid=0Rr9If4ulm5FeM:&amp;ved=0CAcQjRw&amp;url=http%3A%2F%2Fwww.ministryofposters.co.uk%2Fkeep-calm-and-carry-on-posters%2F&amp;ei=ksAyVNbODsuzyATjmoDQDw&amp;bvm=bv.76802529,d.aWw&amp;psig=AFQjCNGr6ESLvWwqT4IyYscq3E7cw-OAvQ&amp;ust=14126984550159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ostonavigator.org/" TargetMode="External"/><Relationship Id="rId4" Type="http://schemas.openxmlformats.org/officeDocument/2006/relationships/hyperlink" Target="http://www.cityofboston.gov/youthzone/JobsInternshipsAndVolunteer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romin.files.wordpress.com/2014/01/search-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ignitordigital.com/wp-content/uploads/2013/04/social-med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79181"/>
            <a:ext cx="4800600" cy="60788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CHALLENGE</a:t>
            </a:r>
            <a:endParaRPr lang="en-US" dirty="0"/>
          </a:p>
        </p:txBody>
      </p:sp>
      <p:sp>
        <p:nvSpPr>
          <p:cNvPr id="23554" name="AutoShape 2" descr="data:image/jpeg;base64,/9j/4AAQSkZJRgABAQAAAQABAAD/2wCEAAkGBxQTEhITEhQWFhUXFxkaFxgXFxogGhscICAfGh4dHBshHSggGh4nHx0VITEhJSotMC8uGx81RDMsNygtLisBCgoKDg0OGxAQGywkICY0LTIsODQ0Ly8yOC83LCw0LCwsLSwsNCwvLCwsLC0sMjQsLCwsLCwsLCwsLCwsLC8sL//AABEIAOcA2wMBEQACEQEDEQH/xAAcAAEAAgMBAQEAAAAAAAAAAAAABQYDBAcCAQj/xABJEAACAgEDAgQEAgYGBwQLAAABAgMRAAQSIQUxBhMiQQdRYXEygRQjQpGhwVJic7Hh8BUkM2OzwtEmcrLxCBYlQ1NUdIKS0tP/xAAbAQEAAgMBAQAAAAAAAAAAAAAAAwQBAgUGB//EADYRAAIBAgQEBAUEAgEFAQAAAAABAgMRBBIhMQVBUWETcZHwIoGhscEUMtHhI/HCFRZCYpIG/9oADAMBAAIRAxEAPwDuOAMAYAwBgDAGAMAYAwBgDAGAMAYAwBgDAGAMAYAwBgDAGAMAYAwBgDAGAMAYAwBgDAPjGsAr69fkdiFjEYU8+YQSy9vSAeGujXNgd7zaq6ELJVYt9LmtNVp3vTkl1sTGg1XmKSQQQSCCCO3vR9iKP55qbGzgDAGAMAYAwBgDAGAMAYAwBgDAGAMAYAwBgDAGAMAYAwBgEF1rqCGQQEPdr+HhSTwAxu65F0M0rYZ1qf4va/Z9iWjV8Od/xe3ddzR2Hd5f6oPdbP0dil1deZ3uvfOJ4bzZPgv0yO1+mb8nWusuf4rdc6vbrlJfoxRd6KwJBAZA1hGrlRfNd86+HoeFC30vdLsuxzcTKU5KTXzta/dkpk5WGAMAYAwBgDAGAMAYAwBgDAGAMAYAwBgDAGAMAYAwBgDAKfP1KNI5ZXkZZ1LGizUGFkJsvaV7Cqsjn3DZkEn1LrEURGodysSx2zUxUgkjb3rdu28Vu/KxkE2oyzPp77fkkoxq1pqhTV767efMoem8SQJqF1TdQ8xTM7CE6U70BBXbu3EqKKDcO+335rP6qlY7kuGYpxdNU7aLW+j96+XodU0uoWRFkQhkYBlI7EHkHJE7q6ODOEoScZKzRlzJqMAYAwBgDAGAMAYAwBgDAGAMAYAwBgDAGAMAYAwBgHw4Bz7xB4tlj3eTpg8Y9JkdSyt6ghAUGyNxA5732yzToxf7mdPDYGnNf5Ja9Prq/I09LOJom0Os0rQRyyKBIhNLIduzhiePwLwSBYFD2jr4eE4NRZPThHDTVbDyu1rZ9Ofv5kDo/hXqDqmikYCFQG84D8YN0FH9Pg2D+H62L5Kwss1nsdipx+iqCnFfE+XTz7ff1t0nwfPIEaF4DCkVJEGZWLKLF2rEdxX/AJ50VFRVkeQqVZVZuct3qWPBoMAYAwBgDAGAMAYAwBgDAGAMAYAwBgDAGAMAYAwBgDAOZeIvDnUFdl0kivDZ2xkRBktg9AsvNMFKtdivzy3TnTa+JanZwuJwjX+ZWl11s+XL66WMPhzQat3d+oTCOHTyKzxFEDFgVZK2rwhYKfSaYg8WbzaSi2o01dszj6+FoUs1Nbre7t0fz+uvyN3xD4qeUyxxkCFqAIBDEcE8/XkVXbOlhcDGmlKX7voeLxGMlO8Y/tIfpXVpNOSYyKI5U3t+9WOfrlmvh4VlaZXo150n8J0jw91tNSnHDqBvX5E/L5i7/dnAxOGlQlZ7cjt4fERrR035ktlYnGAMAYAwBgDAGAMAYAwBgDAGAMAYAwBgDAGAMAYAwCueKdkRTUGFpWBAG08LXIJoFjZoUisSSOK7bqbSsjFjFp+px62F01MZhXj1FqBI5pd6pJY4J3RgUwq7zehUnTnmhuR1oRnHLLYhh4YhkRXjmMQPbzaIcdwyn08EEe2X58XVF2rW9bfc57wMZJOMreftGLqnSNHpGjGo1DFqtkVeW5PI/oD25PNHNKnGGrq1uhsuHwVs0vM1Y/EGnhUDRMyOWG55waKgNQGwN7kH8OUK3EHXaz8izRpU6X7TofTOqRTrcUivXfabr+Y/PI009iync3cyZGAMAYAwBgDAGAMAYAwBgDAGAMAYAwBgDAGAMAYBj1EKurI4DKwIIIsEHggg8EfTAIDUSxaVoYxF6RG4VVA45Uk/nyb9zksIuUXYjlKzVzPpRp5Y9OslbvLXatkEAgGuD9uMrYrCU60v8iva5mKTSKN1AazSa+ed4Jp1feFaImihYFRuCsUoACuD8jXeJ5oyva5jVO4j8TahAh/0dOo9NlQ4L7U8vljET2C9qPHfk4ztf+Iu+hg8HdP1MUx1ckckMKBrBVtz7rAQKfURZB3Hjjvm+GozqVElp5mjlkWZnTukdSWdN4Vl9irqQQf5j6jLlai6UsrafkbUqqqRuk15m9kJKMAYAwBgDAGAMAYAwBgDAGAMAYAwBgDAGAMAYAwCL8Q6J5I/1Xl+YpseYoYEe45Bq+Oa9s3hKz1J8M6Cqf543j2+5Qm8VaePWKsiszRsI3kUhVLr6Cwj29gR2BHbt7Zl6kNWUHUbgrLkiU6Ls6hp9VpTq5i28EkWrqL47k2rEG1/uvI5xurGlrqx68I9MXQjVw3qFJvy2neMJJtViTAiuT25JIutvaqFeayU5WfJ/Ykw8V4kU+q+55XVSuAVdyT3XebrtuAv8P8Ad9s82p1ppSjJ36X+u+328j0rpUoNqSVutvp5/fzNjp/UtkltISqozM1kggDmvoMvcPqTeIUMzd0+d0/LyK+Jw2en8EUm2kltz5+ZaeldTj1Cb4m3KCRdEcj7535RcdGcfEYepQlkqKz3NzMEAwBgDAGAMAYAwBgDAGAMAYAwBgDAGAMAYAwBgDAOWa/pXSxqpFk08xlMxsiWTlmayQu/3JsCubyZQk1c6tPg1SpSVZSVmr+/z0LWnhSHSR6h9GrJLIBuPmOSQDuNbmNH8XbOfj1Vlh5Km7S93+hx5LTQ0et9e1UunVdDpxLKQVlLMoCA8WFLAtus89gAbythsasXR+Fa7SXvkyxhZQcs0naxk6V0tDAJNbpjDNTbkSR3sAdxtY0CDVe2S0+FUKju46+b/kuVeK1qekZ3Xkv4N+fRQ6dPMjXYwUs257KLRs0SQBYClqodzwMlpYGhQlemvq/yQVcdXrRtN/RfghekeKomkjigmhJ3bUjjaP1LQJ4A5r9YLWhSbqogG2VpSlJ5pO7L2jWLGamD1gDAGAMAYAwBgDAGAMAYAwBgDAGAMAYAwBgDAGAV6Wdf0tf9XdmW1E23sD8j8vr7c/M5m+ljZV6ig6abyvfpcivF2scT7QzABBwGNc2Sa/h+WeU41XqLEZYyaVupXm9SI6b1BoXDpV0QQexB/wAj92cvCYqeGqZ4Gidnctmlnm1USupRDbq3HFGvmDnt+FYxVqPiVVz5dvmbSUprQrnjHw9puoyTSzrqon0sTIrAKEJ5I2ircmwQARdge+WXGyvc6NbC+HTjPNF5uSevz+xEeHvhmdBq9HqH1BkI3gqI6HmGNgF3bjSn9Z6j7hR+1xgqlk8KdZn84xaqMRWp4M8TevcKFBi1kE+9en65K6M3HMou3kQqtDNlbV/Mu+QkwwBgDAGAMAYAwBgDAGAMAYAwBgHiaVUUsxAUdye2AQ3VvEAiCFQCHsg3xQ+WbKNzVsx9U6wwhuHa0zIGWNnCGjyTZB7CzXvXt3zFjNzF4Y1erfTu2rjMMwZhs3q9CgQbXjm7rCsCG/0pravzGuvw+Wvf5Xs7fX8vrlvJT6GNSw9cmYRxqZfKD8M9gVxdAnsT/I5ycZO0VHNlT5nQwEE5OWXM1svnv8inRdLj3EnUqOU2sGW+QCSfVd2SPpVnjODHDUs13V6Wd18+fy7cz0csVVypKlfe6s+9uVtte+y1JzTdJOrQkyW0bFBJQbetBhZBFlSSt+9ZZngP1kbuWsdL73Wm/dbXPNcSoRjUUorLdXa6av0va/zPOs8OxaeJpZ5GYD2Tav8AFzX7yPzOS4X/APOQqSyym79vbZyqrVKDlL8fk3un6lY9MjQltjMxLNtPParW1I+o/wAMr8YhiOF0o0sO3a7u7eVlqtL+RcwHh1o39/Qzw9VZ3UA3yOKHP1/nnKw/F8fVrwSd9la2/Vvn36IvSw9OMWyakkFhaJ5/d73fbPZyqWkopXOaUPW+G9Ssv4NKYmNGTYdyrR9TKSBu+ZB5NHt27Sx1NQu3JNd9PXp5nKeBqOdko2fbXzt18i86KQFQAbri/f8APOQpxnqjruDjozYzJgYAwBgDAGAMAYAwBgDAGAMAYBDdZkjZ0hmUFG7E9t/y+nB75WqYlUqsYT0Utn36Gkmr2ZQfHfiQ6WcaWFUREVXPoVrZub9QNcV/HLiQemiNfS+N421OklmhBdgoZlcjne0YbZ2sVdf4YsLnSdbO0QlKbpn4qMGyL9yLsD7e2aYaipVbTnZG9evanaEbtdCA6P1nXGX9ZC7IzcjYV2e3pJrtY4N9vuc69fDYVQ+GSTXe9/P+jl0a+Ic/ii2n2tbyJXVde0cpaCQ2p4JI9Fj5N3H3/jnIqYdVIZZK6PUU8BjKSVaCs/r6fj6Fdi6Zo5pAkEjhrsLJ+FwOSAQNy8Xyec5lXgsFrFvy96nWlisZRhmrRVuq3XdrZk9r+oHTsIIFRVVQQtd7vgc8t7/Xn37w4jEzw8/CopJJL899/ucyhh1iY+NVbbbd/fT7H3Qa2TUbxa70CspH4STYKtydykWD+8cgHJcHialeTUrXVmrfP3/ojxWHp0EnZ2d07/LXz5/7NsdXgC7CkigCinkSkD2K8IVIHbjjL06kJpqabvvo3+CmqEl+23qv5MOhnhhR3hjlf1c/q3Dc2QBvC2BX9198iwWEoUrqkrX639PJCu56Z/un9jJ1Tq8enhOqlYqNhYRkgMxCk7VBPLUO2SzpqM87l/BFCm5ysjl3WPivqGmVtOqpEALjkUEsfe2B4HsKrIJYl302OhDBxS+Lcv3grxdptZuWK43BP6tyu4jg7lAJ3LzX0yxRlBq0SrXpVIu8tS25KVxgDAGAMAYAwBgDAGAMAYAwBgHO+uRyHUSghjbnbwTx7V+VZ4viFKvLEyTTeum705W+RXknclND02CVZJuoaaF3BA3zwR7ttAAWUsiznpOFzxM6b8a976XVuRJHX9x8n0Wi8xV0/S4Z9iK4ZItOoQFn2gFqN7lkPHY/fLs6koyy2bNJ1LSyxjf0/PkZOm6efUah5ZR5DRSrtTgkx0DyQxG4iwT8uOObhgpzld6W+xFCM5zcpaWf0Mek8VDznDKdjmqBshuFvmuCO4zqSw/w6EEMbao7rR/cqvinoMujJf8AHDfDj9n5Bx7H2vsfpdYhNS8z6Vw/H0sX8O0+nXuv43XfcmPBPh6UtHqZvQg9SKfxNxwT/RX3+Z+g76VJr9qKHFuI0owlQp6vZvkv5f0RI+IfEmm9JjjinYkgl14UD7izd8Vxwclp8HjWlevFeibPGz4tOirUZP5NpG94a65pnACpHBIxrYABuPtRAF39fe8jq8M/TNunFW6pW9TeHEXiElUk79G7+hr9T6A7STOgWvxKDHZYnuAfOHN/MDv75z5U7tv39zowr2ST+/8ARudQlOh0e5FVmBG41S2e7EWTXt3+XOT04JaClFV6tpMqnXNJpuow6afWyvAVZ0Xy+VcekkgFWI7AX2459s1q0FN2LKpzpTlCkr7Mj4fg4bbdqxto7SsXN+xPrqvnXf5jK36VdTR43/1JDw74T0eili1IllkkTcosKF3bdrMFHNFWNDcRz9OFXw8I0531MQnUxUZRglbmdH08wdVZezAEfnzlmE1OKktnqUpxcJOL3RkzY1GAMAYAwBgDAGAMAYAwBgDAOP8AxC8R67Ta4lHZIRRjoDY/A3bv6R3bgR3HH3ylXq1IT02PVcJwODxGG+JXlrfquljP8NOtazVTyfpDGXT7Tv3hdgewVC8UD/VHtz8szhalWUyPjWEweHopQSUr6eXcu7a1INXKojYgw6cARqKB3T8dxV85M52qO/Rfk8g5qNV6cl92eundT8xtRJFGx5ioNS8FAdx5/DRByOVWSi5Qjd6dvn5E+FyVZu7sv65GoNQgLOGhBJ9TLp2K39ZPfn3yi+IVWr+KrLpGTj/9HUXD6SelLV94p+hOaRzMjLKilSO4IaNwfl/0OdDDVpzV5Lyad0/Ln6larFUZp05O/o177EX4x/SiIxpgxU3v21ftQP0752MD4F26u/K5ycZ41kqe3M57NopEbYyMGuttG/y+f5Z3I1ISWZNWOO6covK07m3p+iaks2yKQMhHtVG+KJqz78ffIpYmilrJWZJHD1W9IvQnera/UwQwjUSSxmuWRdwPJ4dwDTBa+/fnKFONCdSThFPz09F0v7RbqyrQhFTk15a+r629si/FPi+eHSQFXYecz7ZHUK7RqqHt2Fljz8lHe7NTEU4KpaK80tVf375Hb4NDxouVS7ttfT56e/Pd1l/GjSacCdY5vLlXa0m4EBgxK2jLY9Hvf8BkOWzOyqCjP4Lq65f35nUU6tBNHpJpgVSWAuq+ogE7CR6fkL5zEIys8pwK8VCo4y5XNfqU5Ojji0jRedsj2oWUPsoE7N3AbYOL7ZiUc025q5JTpVVR8SCeXryK/wBC1Wul8t9GZDGZBvaaeKWPaLDLQJZT+HhefrmzUVoyG7epdY+uht4QK7DdQU8mq455vn2Gc3D4qNWpk05+it1158tDcg/Efjw6WMf6pLLOefKjs7QTSs7BfSGIYDiyVPyzsUMJ4sv3JLq/wauVir9H+ME8jJ5nT5fKfdTxb3NL+IgbQH2+9HjLdXhcIp5aiv30/JqpvodG0/VPN2NG6lGAYEftKVDA17Dkc5wpyaq5NFbfrsbXMmm1/NMytz7ZFSxNNvK5pskm4t/CiTy0ajAGAMAYAwBgEV4m6k+n00kscZkcUAoBPc1uIHJA7mvlm0Vd2MN2Rzqbq5kRoGjTVLLJzHHBOj+q7kRnLAEED5Dnv3ySpTjUVpfgzha08NNTpaO9+fuxZvEXQNiQpp0g2KAqRyMV9XJ9J7Mze98kjuclwmKpYZZZPLfRbEGNoV8ZN1LZ3u7392PR8MErHJJKqOEQMvlK6imYqq7wW/bIr3447DKeLUatV1F26e9SKlg5Ssr6/Tm+fJEn4d0UWmVlEm8uVv8AVhQKUIAQBSmh3bk5DSjGCtcuUcHOkn/XTl1+RuydOPmqyvIqAdlelFVShNtEHm+cilhn4ikpNLonZacrW2ZcjiV4Ti0m+6u9ed77o1NXqt0ohUmNF4O3j2v8h7ZysViZVcT+mhJwit7aa2v8l7sUZSbepjTTUR+vb27Nz73+X4f3nIo4W0rqvL5S15/Tb66GD1ouqOJfLY7xuKg8X9DY75vhOJVlifBm8yu1fn220foE9Ta61qP9km8ojuQ7KaNBGegRypNDkc1fY0c9GSNNbmCRUglh8pzTuEdDIWBBViGAYmmte47i+/FDBt9VRFjX9WhANLaghR9B7dgM5nF8bVwtDxKau27a8u/4+ZNh4KUrbEV+kx8Dyofr6BznnP8AuPF6WjHvvr9dPfkXP066s1Os9Vj3FDACIrXiRlKg17LXB4H+efb05yy32ucipJX11MGm67GGWQaZAUURh93qr2UHbZzLbfMkWKqKn4Sby9L6G14q622lkCRAAuN7FuR3I4vt25/Ltm9OClqztcL4dTxEHOfW1iBbxWRtKRxIwHqIQcn+QquMzHDwTukdGPA6Kbu2+nY+eJNJr5ETXdOSN3kSMSxP3/Vl9rR2wBB3uCD/AFSOcsUZ018FTbX62/g81i6Hg1pU072KP0efqx1EWhGlhgLr6VmRlQqjeYDbMSwRiWpbJvkMMuTdDK55m/f5Kyvsdb6JoRp9NDCuwhAsAY/7QkHZuI+RarT2B78VnExEVWlKdld+/Q0U+eltu58k0+oDhWSMBibcWQOPvY/hz984/wClruWVxjZ8/l79smLTGOB9hnZ2MnrAGAMAYAwBgGj1OYqFIXd86yOrOUFdK5LSpqbs3Y0+n6eLSRPQ2ozbtg5IYjkA+/a+fr7dpo5p2utSPKr2ia3UpX1Plfo4Q7G3MJALHbbV3/W5HPbKOPoV5OHh20d3c6GCqUaSn4reqsrfX8ET1fX6nTRRRDSNNauWMZchKPFsQ3BBNgke/bI6fi0qShKN3rtd/e5eoUcNiK0qvi5drXS106K21ir+FPFM8+rhidECSMQaVga20aJY91VFP0A9+cjo1ZSmk1udfiGAoUcNKpBu67rrfp1bf9aFy8VaCZ5lMWqWMMArqz7dg77gLG6/l8/eu3ZhKKWqODgMbhqVJxrQu1qtte3bz+nWXl0MbxAj9cyqF3Kw3OQAOSOCffOTxDBUq0XUcLy7O1+3u5yKrU5OSVr8l9jU6d00SWHidK/aJ7/SiM5WD4dCtdVKUo97/SzX4Ikrm8uk00e5WKAkEHe4ujx8+LHyzs4bh9DDvNBa9Xr/AK+RJB5GpLdGHpvRtLHA6Id0ZYszF7ojkeoH07RVEURV9+cvyk5PUtYvGVMTJSqctNPfPf8Ao0tf0PSygBZqkB9DNLvon22MxBB4viz881KpM9O07RwBdQ6uQDuY3tqyQPUSSAKFk3xmsoqScZK6ZlO2qNLRabTRuziVDZ9ILrS/bnnn3/yefh+FYehVdSK15dvIlnXlKNiF6r0iXznkSSACQ2C791+VVRB9/n/f0yo4O90ab9HkagZdKEH4Qsv4ftYs372efywYyMs3XdJpNUm2WRLF7XDqGU/Q39uDxmYycdjo4PG1cLPNB+a5MqvhzwMWkdtQ4eJWpNh4l/rEg+ke227sHmhzNKtpod3Gcdi6SWHVpNa35dl1ffp32tuu1piIQbIkFKpI3FuP2EX2HAzjYnFVIStpFdXq35RRx6NCNVZ3eT3fK3m2a8WvYso9ErKdwRkKSDgi03cE0W/K8ip4yrmsmpdrOMvlfRm88LTy3ace98y+dtUaPiiaMOY/0YOSqvYYhgbPIoH1CvzHzF53KdPMrt2ONUo057r31McnWS0AtxCUdV3OxbdS7uTXJ4u/fn55uoKMupLDCV8QslDVq3oW/TNaKbBtRyOx49srvczZrR7mTMAYAwBgDAGAQ3inqX6PEJALO7bz2F82fpx/EZvCOZ2MxV2UGbre5mYnkm/35aWisTHlerfIn8vpzgF68O9Rk1OnkP4G5VHrjt3r3o5VqxtojRZYyTauiQ/Rh+qWMbRERR9tvKFfqNt/mFPNZWUryypaL/RlVW3LNrffz3v6/S5xj4vsP9It/ZR/zydEJe/g0f8A2ef7Z/7lwzKLp+jAOXHDGtx55Hyq6HtzlfwIqo6kdG9/L1sYscP+LzD/AEk/9lH/ADywgWHwc3/Z/qB/q6n/AIYxzBzvw24/TNH/APUQ/wDEXMgvPxX8Z+Y7aKBvQhqdh+0w/Y+ynv8AXj2N4QNL4Z+DP0thqZ1/1dD6VI/2rD2+qA9/mePnmWwb/wAcSBLo/wCzk/vXMIMo/R+g6jVBjpoTIFIDUVFE9u5GZuCR/wDUTqP/AMo//wCUf/74uDrPgXpssPTY4JlMUn64EEjjc7kGwSOxBwnrc1krxaNjo2uEi/o7krIoKq6kbqHcKfY8fmBm2Kw6nFtaX5rdeRDgcVlag9bcns7dfI99J6lF+sjVnkmTcWQkuUohCA7KvF0coxozoUszTb883o3bTmd7FYepaM2lGDtZ7X5q6TZEeOOtGHSfpI04aTzFjHmKaUEE7iAQfoPqfyOsMZU8LNZrXmbYHh9KvifDlLS19OfYoJ+I0uxEGm09AguCrEMQbFAn01x8+efpmrx1R2O5DgFKEnKM5Lpblpr5/TQ7jpJN0aMQVtVNHuLF0cvJ3PHSWWTRmwajAGAMAYAwDQ66wGnlJbYApO6ia/IEH6cHN6btNO1zMaM6z8OG70RTulnTSIVlEc8wraWD0AWVBbN6iAWBI7CyBljETvLNFWXy/BN/03FYSlerte29/wC9SW6vppIoz5EUckzRlIjEqRSL/wB12JATbuI+W2ub4rJ66mKEoqonPbnz+hr6zrGuSKMtCY3Lvd7H4v0C0JXsa+Zr2zlcTxFejl8FXvvpf5HTwWGwtWUsz2tbl5vX2iX0fVkWRIpCwmkVSVI9KsRe2/buczRxEIVFCbeeVnbkudvqU5YCeSdWGsE36X3OMfGmWupsP9zF/wA2dMonQfge99NJ/wB/J/cuYZk6DgH58+NEtdUcf7qL+eZBY/Bcn/ZzqR/q6r/hDAOTafXMjK6GmVgykdwQbBH2NYMGM6i75/O+cA/THw663Hq9BA8aqmxRG6KKCOgAIA9gRTAfJhmDJzv4/S1Pov7OX/xJmUCj+HfGep0QddM6qHILWityOB37YMHVPhH4x1Wvl1S6l1YRpGVpFWixYHt37DBknPHk1PCvtTH+IGWsMtGzmcQlrFeZWYNWUZWU0ymwcsuN1ZlCM3F3Rc/CeuaYTswUt6eQoF8GrIHP55SxEFGyR2MJialWNpvbbsZYZmZZhqU3RbfUGQUTwKquR/hnPhKWudaF9ScWnB2aKz0rwppYJJNTFG0l20SNVRbQL7t6vV2PJAr3s5th6FNvMi/jOMYirSVJ/O3P+vudBgvat1dC67X9MsM5aMmYAwBgDAGAMAgfGXU10+nMjkbQfwkA+Z/UAJ9+fsLPtm0YtvQzGeR3KLousSw71h6WKkK2Gl3NUhOxTx6BwaB7ZM0pbyJsTjq+Jt4jvbb+fN9TLN16AeT+kRT6OUjdHJv81QCByy7t4sEfshu3OaeF0dyrm6kp4p6nIZFEcrGMIhVkNBrF7rXg3x9M8txavWVfJFtJdD1HCaFF0M8km3fcx6brEnm6d2VXYAAsyDcRuK/i73XvkdPGVfEpylFN83bXdrfyJqmDp+HUjFtLe19Nk9vM5l8dZK6q39hF/wA2eoPKFh+EvxB0Oi0Jh1UxSTznahHI3BqjaqR7YBdo/i50piFGoayQB+pm7ngfsYByb46SV1Z/7GL/AJsAtXgBr8M9SP8AV1f/AAhgHIuiw+fqNPASVEs0cZI7gOwUkfUXmQdQ+NPgqPSw6bU6VNscaiGUD5clHJ9ySWBY8ksuYBC/BPxZ+ja7yJGqLVUnPZZR+A/nZQ/dflgE5/6Rj1Pof7OX/wASYBCfCvrPSoU1A6osLMXUxebpzL6a5oiNtvPtxgHR+mfEHw/pyx07wwlq3GLRypddr2wi/fAM3irxn02XSRTeY8iuzeV5alXO07W4kApR7k/TMrEeDqHgv1Sy9OZ66ZpNC8CapWlmidtvsu0i73Dg8Uex/I5JLHPLdFGpgKdB2qXZPT6ZNPpZpNIG9aqRRZib4BF2exORVqspxuWaFKnD9mzKnoddqVLUkvKvdoxB9JIsEUeayjHMi07Et04tPAfOWRTG1KFUKSCO1bar7ZYp1506beW5o6SqStexdITaqfoMlTurmrPeZAwBgDAGAMApnxL6AdXHAFcLIHKoGNKxYWR96UmwDwDx8pKc8rNZK5UNPruoJKsA1GkjkTYoUyJyVuk9zZLVtNc12yW0bXszW7Mmr8G9R1IiXUeTFHCpAawaXizS2W/COOB9rOaurTgnIOL5nQvD+p08UUOmjkLbFCC1YE17nihfOcyHEsPWqZYy1fZ/lGVJbG9reoRA+W0qo57c8j5X8styhKUdC5Sw9VrxFBtHJPiV8P5eodQLwarTL+rSPbI779y3fZCL5+d9+M2UGkYeGrZPEyu3v6FcPwM111+kaW/+9L//ADyN1IqWXmQ5Xa5s6T4Ga9XRjPpSFZSfVL7G/wD4ebmpZfiZ8LdX1DXNqYZYEQxotSM+61u+yEVz88A3vDvhw6PpOt6bLPAZ5BOLQuUTzECrvOy0+ZsdvnmMyMXRUvDXwa1keo0up/SNI8cc0UnoeQ7lVgx2ny6PANc5ncydt650yPV6ebTS0UlQqe1i+xH1Boj6gZjMr2BwGf4KayNl3avRoe63JIp45sfq/bNkm9iSFGpUTcIt26IufjrwDreqxaBxNpfMiiZZX3uUdiV9SER9jtJN1RNc5hqxrOEoPLJWZQtX8ItRE/lyazRq3yLS8fc+VS/nk8MNVnHNGN0V54inCWWT1NrU/BHWRoZJNVo1QCyzPIAPz8v7ZXk1FXZLfmdG8A9PaDpUEEc0EjmcjzFUuq7m3fgcKQ1VwQKvInUU43gyOc3b4HuSnWtBNG+leecTR73Tylj8tCTE7KWpz2ZF5rjk5HKEs0czuvTk/wCCCdOeeGeV1d9uT79iWYSwokcbRN5lhOGUKSGkJvcxK0Hr3uvbtYatG0S/QVOMkpXt2/sjIZ9XFpmbUlRIZFoRs1bCL7t2N7h/9ozm4udWnQvzutjtZMLVxCVFPLZ723v296mk/U37+cWH7PqNt9K9v5+13nK/VVVr4ja5a79ve/Lcsfpab08O3XTb39OexdOmSboYmPcop/eBnosNJzowk92l9jgYiKjVlFcm/ubWTkIwBgDAGAMAw6uMspC/i7r9/b8swzK31KN1HocKSRTvFpVnaVmkMnneXtW3ZqVtgfjdbgC/rktOU2rM3VB1G3TV7W8/Tn8izyF2cyM4XTtHTK4IccGzz2I/uvNZqEqbiyrlqOpe+nQg/CvU9BqZa00zs8fqCuCtjtYtBYFgfSx2zl0MFQjNSi3p76FmeFlT1kiA8Z9OmgmklYFonckOOQNxva39Guw9jx9s7lOSasew4ViaNelGmnaSVreXNdeppeHtNLO4dQRGjAvJRoUboe7P8lHNkZu+nNkvEcTRwlJ+I9WnZc/9e1cvGi6pp31AbypkbdQd0YLZ4o80Cd3Fj5ZUnwaMJ+OrOS10fnfTZ8zwUOK514TTS7rytryPsnXX9ZU8Kabgcc0D9uMvLDR0vzOXLHz1ae2570vWnLxBj+MrQodiav8A6f5vE8PHK2uRtTxs3OKlzt6Gx1XoAkkRkO0bv1gDOOOTaAEBXJ4LCjzd+mjznG51mj1NqYgiqjhYzusqRywIsE+5Nsx9zV83lPHfDaEnlTvrt009G310MQlGSvE0EMXNyDvxTD6V9r559q+uciNKkm7z8tV2t6668ramT31Doqa6NSzsrqxCSKeSt88Hhrrv8+fmD3sDXl4ervq/mls/e50cBxCphG7K6e678tfdyI691hdOh0WmDJsoFw3N3uYX35vk2Pf2zv4PB5rVZ69jg8S4jOtUlf8Adze3yXyKnLKzEsxLMe5Jsn25Pv7Z1oxUVZHGbbd2b2n6kCoi1SmeHikZiNtcAoRyCFJFCu+UcZw6liI2sk9yzRxUoaS1XvYtk+j08EYOiRFI1MaPSsx3KSKYXuatx9/fPK2hFf4+p2cRTlTUdLXs/kYYOpyaiXRiVV2NJZHlOAd2nlNEsSCKJFVz3wpylKN/ejK8akpyhfr/AMWbus6VC4Bj80MrWkgYsARY7M/PvzwfkRxl/wAJrdkv6iL2TaJUaiMxIJCJRQtmUUxHBJB4Bv2+uVcRkh8FVFzCuVRZ6T/BXOvdW0+nl8s6ZTagqdqjdfsBt/L537ZtDBUJq6hH0R2cHg8RiaedVmrPXVu319rmW/RNccZ27bVTtPccdq+mb2S0RxaitNq99d+vcz4NBgDAGAMAYAwCE8Q+G49UUZ3lQoGA8uQre4Ub45NZlOxNSryp3y21OQfEBtfO5M+nkWGB2WMhSRR4DFhYYkKDu9iSOLrKNfxG9VoXsP4UV8L1e5XNF0LVS7PKgmbeSEIRgDXJ9XYVxzeQqnJ7IndSC3aOxdEm6m+iVdTDGzM5RhKPUYiFCllU13LgnvQU1yTnRoZrfHucurNU6ilRe33J2HReRBGjhVh8sJKqMdsbV+NXNNV3bd72txzmXUlCedPT37ZmrN4rM6msn9e3y5enQh9B03TRzrIde0iDkRyTAjcCCpNEbgK7Ed6y1PiUZQy2in1RQhwycZ5via6O5tHw6hHnJqqQbn3AKV99xJuiO4N8Vx2yaOPTjbKmc+pwe0752tb7dffppsRvT20glDHWsSrq5MkbIt2KO9gF54Hfnj6VtPFSlHKoJaWMUuFqFRTdRvW+vX372NvxFqdeNbGsCsYTtqlBQ/0t5rj39xxVc5Tjly6nrsLHCPDvxP3a+fa3vzM/SOpaOaefQpCV2bi1jglCFJHNiieD8sjr0vFh/k1RRlw7wKKqq1nb67G3N4Uj3KyE8MCVY2pHuL7j75zJcMpXTj6e9SuSc21GXagsCh7AD93AFHn2v65fVKCaaWxnxJKOXkap0cM7lpIFJZfxFfVVD3+YBq/Y8fXLMMRVgrRk7EEqNObvKKIifpOhgk2ujMSOQWJCg8fO7/fXfvll4+vJbkKwVGL2JPWdP0+l08kqQoTDG8i7huNgFvxHn2+eVa2LrOMpOT296Is0MJSzRiktzlmn8V3O8k8aSRy15sQFKxA9LAG6YEA39/nnBjVedykrp7o9BXwdKrR8J8tr6nRenQ6ZI4NVBpArOgZSiAldy8i/nRI+15Yq1I0oqcKbd+iucelgKSqNLKmvkSTdIUyByo2FeVqqPe7v78Z2IYmXh6vU5s8FDxb2+Hp+SN6r1Jo5GhiRKSiqlfpusc9xyc83j+IV1XlTgk2rPVX5X013X2LEZOl8MNERr9akendYyEa1JXs1V6eeDRPPsMpw4zisrm0reT36b/6MxrTimk7X0ffsXfSNaIfmoP8ADPTwk5RTZutjLmxkYAwBgDAGAMAYBX9U4gkYL6Qx3Hkmye/ft+WeY4vxbGYfEqMNIpLlv11+mhaw2GpuDfNmx03qDSPtuxR9u2a8J4pi8TiXGesXflt0/jU3rUYQhdGlrUZWPm+r+vJL5cd96RQbOXq8Zxl/l17uWSPlFL8lqi4yX+PTso5n82zPodO7qwBZFIIILh0YEGjG/cc13B/PLGFhUburpdG8yfeL3IcROC3s35ZWu0kQ+n6XqGMd7gHJB9ZtQO5IOmFdjVkXxlpQl7/0RurBX9/8iS6vqYX3aZzuhdfLcAkFaNXfv/hlOXEY0sSkpXWz7NPf+fIysJKdJtrXfzREaXwX5pli1M0zRBhsVZQVdLBAb9UtEUt7T+edrxVvE5+R7M594l0mtbWTMun1REcjrCyxS0qKSqbGA4G0LyO/f3zZSVj0WHq0oUlFNbK+3zuWnwn1PqJ6igmil8qVR5jNpyqj9VuHr2CiH9PJ9yO+aSy2KleNDwfhautte/n0LZq+lyozSs42hr43k1uugoHJ9uP8c40eG1p1bqS368r38jEuIUIUtYvbpzt6kfr9LLqAzRzFlaT0xOrKRd9t3NVZ4FUD8s7VSlKm7S/k4UZqqrxfrp9yS8JdOkgacS1Z2VRv+kb7duf3g5GSwi1e5VPFvjCFdYy+Qr+S21izMCxHcUDVA2OQc2S0Mt6m30Lr+mk6g1PLcy+lXVdp3KH2khjYrsCB/dZrQynqbieEtEszqsSIAoPrLPd32DsVVRXsL78isrrD01yLLxVZ/wDkTcHVEhgh9A2qxiAjW1GwslqO4HpsDng1k9Onm0XIqVq+T4pXd2SEzMyvtICgdtvNUD3uh3rtlGsqklNRaSXbXZPe9tdtjdu+pA9T6ejNJIJxGBQJK88DsDYvtfH8so/9MeJqS8GTT0W2vrfYxWp+Gs0na5H6PRrqLKagN7FfL2n53tv63fzOS4jgGIg/8s9PLT6O176lelOFVXiy76ZKRB8lA/hnTjHLFLoWkZc2AwBgDAGAMAYAwDT6po1kQgi+DVd/y+uQYjDU8RBwqK6+3dG0JuDuiunWwJAUlEsY3Vwp3sRyW7dvqaGWOH4BU1koJae9erIMRi0viqEp09oZ4QsbH0cW6DevPyZa55F18/lmcZhZXtO3Z6P039slwmLX7oX7rVeuzPsepkjLXGojVfSEYVfFAcCu/wDA5RwyreLllFKPKz8uyLNd03DMm3LncLrJPNZ5CIo0RSVvduDbhfHYggffOhLKoFSCnOdkQA6JJMzPE6GMsSGJII96K1YOeYqcKqyqNxas2/drHeWMhTiozTv753Mkmui08BgdvN8wtZhaqHA/F7Hvxk1LFU+H01C6k229NjenhquIreNFZctv3L8dCT8PyINMogkZ25LeYQZCf2uOw9u3H77zprFrEU89J69OZUxsZ/qG60Ulytt297/Y2OtauWOFWHe/WVHYf598uYeLek9zlVmk/h2IB+rvNUR9YbjbX4vv/wBfary2oKHxLQgbzKz1JGJ9NCTpoHEcp3bSbba7Chdn1EXwCe3H0yvOpKo7z1NoRhD4YiDpWsaM79TtlJWiEFKBdqT3cG7B4r8zmM0U9i7hatOnPNVhmXTb3/Bq6v4baKV3klWRnclmPmOLJ7mgQBf0Ga5iCSTbdjPoPh/oopo50R/Mj27SZXI4XYOLo8ZjMzGVE7qelxyUWWyOxBIP2se30zBk1endASB3MTMEb/3fG0G7JHv/AB45wDJP0ws1hh+Y+ld7ylVwjnUzXXp28zVxIfxF4bm1DbllFADahugfc2PufbO9hMXToqzjrzZTxWFnVd1LToaXTvBUqOrmYIQQfQCT9RfH2/lk9XiUJRccl/Mhp4CcZKWa3kXgDOOdQYAwBgDAGAMAYAwBgEN17oX6QBslaFxxuUAgj5Mp7+9VXfLFCv4W6uiCtQ8RaOzI7R9L1GlhYreonY0SSANo3baHFAA/hu7PegMmdWnXqJS+GK/ohjSnRg3H4pM86P8ATZIpEmjptto1qCTYNbbr8+O3OMRHDxknSfmtfuZoSryTVRfY9aRdUgdpIzIWCLtJQcDeWPp3CuQPzyCWR6LT2ixDMndmv17XzRxxwxRbFaOmABNWKKA/MfPuc4PFa9aH+OlG6ad3b5WO7wuhRqXq1Zap6a/O5T65r37VnlrO9j019LmxohKrb4g25D3VbIJsdq++T0FWjPNTTuuxDWdKUclRqz6uxff9aeGEqqiTguHsCvt9eLH1z2+Ek5U06ys7fU8NjYuNRrDtNJ8+ht9P6PHEWZQAXNmvb6D5LfNZLKo5bmsYpG+sKg2AL+dc/vzQ2PeAMAYAwBgDAGAMAYAwBgDAGAMAYAwBgDAGAMAYAwD4RgGE6OPdu8tN3z2i/wB9Zp4cM2ayuSeLPLlzO3S5lVQOwAzexo22esGBgDAGAMAYAwBgDAGAMAYAwBgDAGAMAYAwBgDAGAMAYAwBgDAGAMAYAwBgDAGAMAYAwBgDAGAMAYAwBgDAGAMAYAwBgDAGAMAYAwBgDAGAMAYAwBgDAGAMAYAwBgDAGA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TEhITEhQWFhUXFxkaFxgXFxogGhscICAfGh4dHBshHSggGh4nHx0VITEhJSotMC8uGx81RDMsNygtLisBCgoKDg0OGxAQGywkICY0LTIsODQ0Ly8yOC83LCw0LCwsLSwsNCwvLCwsLC0sMjQsLCwsLCwsLCwsLCwsLC8sL//AABEIAOcA2wMBEQACEQEDEQH/xAAcAAEAAgMBAQEAAAAAAAAAAAAABQYDBAcCAQj/xABJEAACAgEDAgQEAgYGBwQLAAABAgMRAAQSIQUxBhMiQQdRYXEygRQjQpGhwVJic7Hh8BUkM2OzwtEmcrLxCBYlQ1NUdIKS0tP/xAAbAQEAAgMBAQAAAAAAAAAAAAAAAwQBAgUGB//EADYRAAIBAgQEBAUEAgEFAQAAAAABAgMRBBIhMQVBUWETcZHwIoGhscEUMtHhI/HCFRZCYpIG/9oADAMBAAIRAxEAPwDuOAMAYAwBgDAGAMAYAwBgDAGAMAYAwBgDAGAMAYAwBgDAGAMAYAwBgDAGAMAYAwBgDAPjGsAr69fkdiFjEYU8+YQSy9vSAeGujXNgd7zaq6ELJVYt9LmtNVp3vTkl1sTGg1XmKSQQQSCCCO3vR9iKP55qbGzgDAGAMAYAwBgDAGAMAYAwBgDAGAMAYAwBgDAGAMAYAwBgEF1rqCGQQEPdr+HhSTwAxu65F0M0rYZ1qf4va/Z9iWjV8Od/xe3ddzR2Hd5f6oPdbP0dil1deZ3uvfOJ4bzZPgv0yO1+mb8nWusuf4rdc6vbrlJfoxRd6KwJBAZA1hGrlRfNd86+HoeFC30vdLsuxzcTKU5KTXzta/dkpk5WGAMAYAwBgDAGAMAYAwBgDAGAMAYAwBgDAGAMAYAwBgDAKfP1KNI5ZXkZZ1LGizUGFkJsvaV7Cqsjn3DZkEn1LrEURGodysSx2zUxUgkjb3rdu28Vu/KxkE2oyzPp77fkkoxq1pqhTV767efMoem8SQJqF1TdQ8xTM7CE6U70BBXbu3EqKKDcO+335rP6qlY7kuGYpxdNU7aLW+j96+XodU0uoWRFkQhkYBlI7EHkHJE7q6ODOEoScZKzRlzJqMAYAwBgDAGAMAYAwBgDAGAMAYAwBgDAGAMAYAwBgHw4Bz7xB4tlj3eTpg8Y9JkdSyt6ghAUGyNxA5732yzToxf7mdPDYGnNf5Ja9Prq/I09LOJom0Os0rQRyyKBIhNLIduzhiePwLwSBYFD2jr4eE4NRZPThHDTVbDyu1rZ9Ofv5kDo/hXqDqmikYCFQG84D8YN0FH9Pg2D+H62L5Kwss1nsdipx+iqCnFfE+XTz7ff1t0nwfPIEaF4DCkVJEGZWLKLF2rEdxX/AJ50VFRVkeQqVZVZuct3qWPBoMAYAwBgDAGAMAYAwBgDAGAMAYAwBgDAGAMAYAwBgDAOZeIvDnUFdl0kivDZ2xkRBktg9AsvNMFKtdivzy3TnTa+JanZwuJwjX+ZWl11s+XL66WMPhzQat3d+oTCOHTyKzxFEDFgVZK2rwhYKfSaYg8WbzaSi2o01dszj6+FoUs1Nbre7t0fz+uvyN3xD4qeUyxxkCFqAIBDEcE8/XkVXbOlhcDGmlKX7voeLxGMlO8Y/tIfpXVpNOSYyKI5U3t+9WOfrlmvh4VlaZXo150n8J0jw91tNSnHDqBvX5E/L5i7/dnAxOGlQlZ7cjt4fERrR035ktlYnGAMAYAwBgDAGAMAYAwBgDAGAMAYAwBgDAGAMAYAwCueKdkRTUGFpWBAG08LXIJoFjZoUisSSOK7bqbSsjFjFp+px62F01MZhXj1FqBI5pd6pJY4J3RgUwq7zehUnTnmhuR1oRnHLLYhh4YhkRXjmMQPbzaIcdwyn08EEe2X58XVF2rW9bfc57wMZJOMreftGLqnSNHpGjGo1DFqtkVeW5PI/oD25PNHNKnGGrq1uhsuHwVs0vM1Y/EGnhUDRMyOWG55waKgNQGwN7kH8OUK3EHXaz8izRpU6X7TofTOqRTrcUivXfabr+Y/PI009iync3cyZGAMAYAwBgDAGAMAYAwBgDAGAMAYAwBgDAGAMAYBj1EKurI4DKwIIIsEHggg8EfTAIDUSxaVoYxF6RG4VVA45Uk/nyb9zksIuUXYjlKzVzPpRp5Y9OslbvLXatkEAgGuD9uMrYrCU60v8iva5mKTSKN1AazSa+ed4Jp1feFaImihYFRuCsUoACuD8jXeJ5oyva5jVO4j8TahAh/0dOo9NlQ4L7U8vljET2C9qPHfk4ztf+Iu+hg8HdP1MUx1ckckMKBrBVtz7rAQKfURZB3Hjjvm+GozqVElp5mjlkWZnTukdSWdN4Vl9irqQQf5j6jLlai6UsrafkbUqqqRuk15m9kJKMAYAwBgDAGAMAYAwBgDAGAMAYAwBgDAGAMAYAwCL8Q6J5I/1Xl+YpseYoYEe45Bq+Oa9s3hKz1J8M6Cqf543j2+5Qm8VaePWKsiszRsI3kUhVLr6Cwj29gR2BHbt7Zl6kNWUHUbgrLkiU6Ls6hp9VpTq5i28EkWrqL47k2rEG1/uvI5xurGlrqx68I9MXQjVw3qFJvy2neMJJtViTAiuT25JIutvaqFeayU5WfJ/Ykw8V4kU+q+55XVSuAVdyT3XebrtuAv8P8Ad9s82p1ppSjJ36X+u+328j0rpUoNqSVutvp5/fzNjp/UtkltISqozM1kggDmvoMvcPqTeIUMzd0+d0/LyK+Jw2en8EUm2kltz5+ZaeldTj1Cb4m3KCRdEcj7535RcdGcfEYepQlkqKz3NzMEAwBgDAGAMAYAwBgDAGAMAYAwBgDAGAMAYAwBgDAOWa/pXSxqpFk08xlMxsiWTlmayQu/3JsCubyZQk1c6tPg1SpSVZSVmr+/z0LWnhSHSR6h9GrJLIBuPmOSQDuNbmNH8XbOfj1Vlh5Km7S93+hx5LTQ0et9e1UunVdDpxLKQVlLMoCA8WFLAtus89gAbythsasXR+Fa7SXvkyxhZQcs0naxk6V0tDAJNbpjDNTbkSR3sAdxtY0CDVe2S0+FUKju46+b/kuVeK1qekZ3Xkv4N+fRQ6dPMjXYwUs257KLRs0SQBYClqodzwMlpYGhQlemvq/yQVcdXrRtN/RfghekeKomkjigmhJ3bUjjaP1LQJ4A5r9YLWhSbqogG2VpSlJ5pO7L2jWLGamD1gDAGAMAYAwBgDAGAMAYAwBgDAGAMAYAwBgDAGAV6Wdf0tf9XdmW1E23sD8j8vr7c/M5m+ljZV6ig6abyvfpcivF2scT7QzABBwGNc2Sa/h+WeU41XqLEZYyaVupXm9SI6b1BoXDpV0QQexB/wAj92cvCYqeGqZ4Gidnctmlnm1USupRDbq3HFGvmDnt+FYxVqPiVVz5dvmbSUprQrnjHw9puoyTSzrqon0sTIrAKEJ5I2ircmwQARdge+WXGyvc6NbC+HTjPNF5uSevz+xEeHvhmdBq9HqH1BkI3gqI6HmGNgF3bjSn9Z6j7hR+1xgqlk8KdZn84xaqMRWp4M8TevcKFBi1kE+9en65K6M3HMou3kQqtDNlbV/Mu+QkwwBgDAGAMAYAwBgDAGAMAYAwBgHiaVUUsxAUdye2AQ3VvEAiCFQCHsg3xQ+WbKNzVsx9U6wwhuHa0zIGWNnCGjyTZB7CzXvXt3zFjNzF4Y1erfTu2rjMMwZhs3q9CgQbXjm7rCsCG/0pravzGuvw+Wvf5Xs7fX8vrlvJT6GNSw9cmYRxqZfKD8M9gVxdAnsT/I5ycZO0VHNlT5nQwEE5OWXM1svnv8inRdLj3EnUqOU2sGW+QCSfVd2SPpVnjODHDUs13V6Wd18+fy7cz0csVVypKlfe6s+9uVtte+y1JzTdJOrQkyW0bFBJQbetBhZBFlSSt+9ZZngP1kbuWsdL73Wm/dbXPNcSoRjUUorLdXa6av0va/zPOs8OxaeJpZ5GYD2Tav8AFzX7yPzOS4X/APOQqSyym79vbZyqrVKDlL8fk3un6lY9MjQltjMxLNtPParW1I+o/wAMr8YhiOF0o0sO3a7u7eVlqtL+RcwHh1o39/Qzw9VZ3UA3yOKHP1/nnKw/F8fVrwSd9la2/Vvn36IvSw9OMWyakkFhaJ5/d73fbPZyqWkopXOaUPW+G9Ssv4NKYmNGTYdyrR9TKSBu+ZB5NHt27Sx1NQu3JNd9PXp5nKeBqOdko2fbXzt18i86KQFQAbri/f8APOQpxnqjruDjozYzJgYAwBgDAGAMAYAwBgDAGAMAYBDdZkjZ0hmUFG7E9t/y+nB75WqYlUqsYT0Utn36Gkmr2ZQfHfiQ6WcaWFUREVXPoVrZub9QNcV/HLiQemiNfS+N421OklmhBdgoZlcjne0YbZ2sVdf4YsLnSdbO0QlKbpn4qMGyL9yLsD7e2aYaipVbTnZG9evanaEbtdCA6P1nXGX9ZC7IzcjYV2e3pJrtY4N9vuc69fDYVQ+GSTXe9/P+jl0a+Ic/ii2n2tbyJXVde0cpaCQ2p4JI9Fj5N3H3/jnIqYdVIZZK6PUU8BjKSVaCs/r6fj6Fdi6Zo5pAkEjhrsLJ+FwOSAQNy8Xyec5lXgsFrFvy96nWlisZRhmrRVuq3XdrZk9r+oHTsIIFRVVQQtd7vgc8t7/Xn37w4jEzw8/CopJJL899/ucyhh1iY+NVbbbd/fT7H3Qa2TUbxa70CspH4STYKtydykWD+8cgHJcHialeTUrXVmrfP3/ojxWHp0EnZ2d07/LXz5/7NsdXgC7CkigCinkSkD2K8IVIHbjjL06kJpqabvvo3+CmqEl+23qv5MOhnhhR3hjlf1c/q3Dc2QBvC2BX9198iwWEoUrqkrX639PJCu56Z/un9jJ1Tq8enhOqlYqNhYRkgMxCk7VBPLUO2SzpqM87l/BFCm5ysjl3WPivqGmVtOqpEALjkUEsfe2B4HsKrIJYl302OhDBxS+Lcv3grxdptZuWK43BP6tyu4jg7lAJ3LzX0yxRlBq0SrXpVIu8tS25KVxgDAGAMAYAwBgDAGAMAYAwBgHO+uRyHUSghjbnbwTx7V+VZ4viFKvLEyTTeum705W+RXknclND02CVZJuoaaF3BA3zwR7ttAAWUsiznpOFzxM6b8a976XVuRJHX9x8n0Wi8xV0/S4Z9iK4ZItOoQFn2gFqN7lkPHY/fLs6koyy2bNJ1LSyxjf0/PkZOm6efUah5ZR5DRSrtTgkx0DyQxG4iwT8uOObhgpzld6W+xFCM5zcpaWf0Mek8VDznDKdjmqBshuFvmuCO4zqSw/w6EEMbao7rR/cqvinoMujJf8AHDfDj9n5Bx7H2vsfpdYhNS8z6Vw/H0sX8O0+nXuv43XfcmPBPh6UtHqZvQg9SKfxNxwT/RX3+Z+g76VJr9qKHFuI0owlQp6vZvkv5f0RI+IfEmm9JjjinYkgl14UD7izd8Vxwclp8HjWlevFeibPGz4tOirUZP5NpG94a65pnACpHBIxrYABuPtRAF39fe8jq8M/TNunFW6pW9TeHEXiElUk79G7+hr9T6A7STOgWvxKDHZYnuAfOHN/MDv75z5U7tv39zowr2ST+/8ARudQlOh0e5FVmBG41S2e7EWTXt3+XOT04JaClFV6tpMqnXNJpuow6afWyvAVZ0Xy+VcekkgFWI7AX2459s1q0FN2LKpzpTlCkr7Mj4fg4bbdqxto7SsXN+xPrqvnXf5jK36VdTR43/1JDw74T0eili1IllkkTcosKF3bdrMFHNFWNDcRz9OFXw8I0531MQnUxUZRglbmdH08wdVZezAEfnzlmE1OKktnqUpxcJOL3RkzY1GAMAYAwBgDAGAMAYAwBgDAOP8AxC8R67Ta4lHZIRRjoDY/A3bv6R3bgR3HH3ylXq1IT02PVcJwODxGG+JXlrfquljP8NOtazVTyfpDGXT7Tv3hdgewVC8UD/VHtz8szhalWUyPjWEweHopQSUr6eXcu7a1INXKojYgw6cARqKB3T8dxV85M52qO/Rfk8g5qNV6cl92eundT8xtRJFGx5ioNS8FAdx5/DRByOVWSi5Qjd6dvn5E+FyVZu7sv65GoNQgLOGhBJ9TLp2K39ZPfn3yi+IVWr+KrLpGTj/9HUXD6SelLV94p+hOaRzMjLKilSO4IaNwfl/0OdDDVpzV5Lyad0/Ln6larFUZp05O/o177EX4x/SiIxpgxU3v21ftQP0752MD4F26u/K5ycZ41kqe3M57NopEbYyMGuttG/y+f5Z3I1ISWZNWOO6covK07m3p+iaks2yKQMhHtVG+KJqz78ffIpYmilrJWZJHD1W9IvQnera/UwQwjUSSxmuWRdwPJ4dwDTBa+/fnKFONCdSThFPz09F0v7RbqyrQhFTk15a+r629si/FPi+eHSQFXYecz7ZHUK7RqqHt2Fljz8lHe7NTEU4KpaK80tVf375Hb4NDxouVS7ttfT56e/Pd1l/GjSacCdY5vLlXa0m4EBgxK2jLY9Hvf8BkOWzOyqCjP4Lq65f35nUU6tBNHpJpgVSWAuq+ogE7CR6fkL5zEIys8pwK8VCo4y5XNfqU5Ojji0jRedsj2oWUPsoE7N3AbYOL7ZiUc025q5JTpVVR8SCeXryK/wBC1Wul8t9GZDGZBvaaeKWPaLDLQJZT+HhefrmzUVoyG7epdY+uht4QK7DdQU8mq455vn2Gc3D4qNWpk05+it1158tDcg/Efjw6WMf6pLLOefKjs7QTSs7BfSGIYDiyVPyzsUMJ4sv3JLq/wauVir9H+ME8jJ5nT5fKfdTxb3NL+IgbQH2+9HjLdXhcIp5aiv30/JqpvodG0/VPN2NG6lGAYEftKVDA17Dkc5wpyaq5NFbfrsbXMmm1/NMytz7ZFSxNNvK5pskm4t/CiTy0ajAGAMAYAwBgEV4m6k+n00kscZkcUAoBPc1uIHJA7mvlm0Vd2MN2Rzqbq5kRoGjTVLLJzHHBOj+q7kRnLAEED5Dnv3ySpTjUVpfgzha08NNTpaO9+fuxZvEXQNiQpp0g2KAqRyMV9XJ9J7Mze98kjuclwmKpYZZZPLfRbEGNoV8ZN1LZ3u7392PR8MErHJJKqOEQMvlK6imYqq7wW/bIr3447DKeLUatV1F26e9SKlg5Ssr6/Tm+fJEn4d0UWmVlEm8uVv8AVhQKUIAQBSmh3bk5DSjGCtcuUcHOkn/XTl1+RuydOPmqyvIqAdlelFVShNtEHm+cilhn4ikpNLonZacrW2ZcjiV4Ti0m+6u9ed77o1NXqt0ohUmNF4O3j2v8h7ZysViZVcT+mhJwit7aa2v8l7sUZSbepjTTUR+vb27Nz73+X4f3nIo4W0rqvL5S15/Tb66GD1ouqOJfLY7xuKg8X9DY75vhOJVlifBm8yu1fn220foE9Ta61qP9km8ojuQ7KaNBGegRypNDkc1fY0c9GSNNbmCRUglh8pzTuEdDIWBBViGAYmmte47i+/FDBt9VRFjX9WhANLaghR9B7dgM5nF8bVwtDxKau27a8u/4+ZNh4KUrbEV+kx8Dyofr6BznnP8AuPF6WjHvvr9dPfkXP066s1Os9Vj3FDACIrXiRlKg17LXB4H+efb05yy32ucipJX11MGm67GGWQaZAUURh93qr2UHbZzLbfMkWKqKn4Sby9L6G14q622lkCRAAuN7FuR3I4vt25/Ltm9OClqztcL4dTxEHOfW1iBbxWRtKRxIwHqIQcn+QquMzHDwTukdGPA6Kbu2+nY+eJNJr5ETXdOSN3kSMSxP3/Vl9rR2wBB3uCD/AFSOcsUZ018FTbX62/g81i6Hg1pU072KP0efqx1EWhGlhgLr6VmRlQqjeYDbMSwRiWpbJvkMMuTdDK55m/f5Kyvsdb6JoRp9NDCuwhAsAY/7QkHZuI+RarT2B78VnExEVWlKdld+/Q0U+eltu58k0+oDhWSMBibcWQOPvY/hz984/wClruWVxjZ8/l79smLTGOB9hnZ2MnrAGAMAYAwBgGj1OYqFIXd86yOrOUFdK5LSpqbs3Y0+n6eLSRPQ2ozbtg5IYjkA+/a+fr7dpo5p2utSPKr2ia3UpX1Plfo4Q7G3MJALHbbV3/W5HPbKOPoV5OHh20d3c6GCqUaSn4reqsrfX8ET1fX6nTRRRDSNNauWMZchKPFsQ3BBNgke/bI6fi0qShKN3rtd/e5eoUcNiK0qvi5drXS106K21ir+FPFM8+rhidECSMQaVga20aJY91VFP0A9+cjo1ZSmk1udfiGAoUcNKpBu67rrfp1bf9aFy8VaCZ5lMWqWMMArqz7dg77gLG6/l8/eu3ZhKKWqODgMbhqVJxrQu1qtte3bz+nWXl0MbxAj9cyqF3Kw3OQAOSOCffOTxDBUq0XUcLy7O1+3u5yKrU5OSVr8l9jU6d00SWHidK/aJ7/SiM5WD4dCtdVKUo97/SzX4Ikrm8uk00e5WKAkEHe4ujx8+LHyzs4bh9DDvNBa9Xr/AK+RJB5GpLdGHpvRtLHA6Id0ZYszF7ojkeoH07RVEURV9+cvyk5PUtYvGVMTJSqctNPfPf8Ao0tf0PSygBZqkB9DNLvon22MxBB4viz881KpM9O07RwBdQ6uQDuY3tqyQPUSSAKFk3xmsoqScZK6ZlO2qNLRabTRuziVDZ9ILrS/bnnn3/yefh+FYehVdSK15dvIlnXlKNiF6r0iXznkSSACQ2C791+VVRB9/n/f0yo4O90ab9HkagZdKEH4Qsv4ftYs372efywYyMs3XdJpNUm2WRLF7XDqGU/Q39uDxmYycdjo4PG1cLPNB+a5MqvhzwMWkdtQ4eJWpNh4l/rEg+ke227sHmhzNKtpod3Gcdi6SWHVpNa35dl1ffp32tuu1piIQbIkFKpI3FuP2EX2HAzjYnFVIStpFdXq35RRx6NCNVZ3eT3fK3m2a8WvYso9ErKdwRkKSDgi03cE0W/K8ip4yrmsmpdrOMvlfRm88LTy3ace98y+dtUaPiiaMOY/0YOSqvYYhgbPIoH1CvzHzF53KdPMrt2ONUo057r31McnWS0AtxCUdV3OxbdS7uTXJ4u/fn55uoKMupLDCV8QslDVq3oW/TNaKbBtRyOx49srvczZrR7mTMAYAwBgDAGAQ3inqX6PEJALO7bz2F82fpx/EZvCOZ2MxV2UGbre5mYnkm/35aWisTHlerfIn8vpzgF68O9Rk1OnkP4G5VHrjt3r3o5VqxtojRZYyTauiQ/Rh+qWMbRERR9tvKFfqNt/mFPNZWUryypaL/RlVW3LNrffz3v6/S5xj4vsP9It/ZR/zydEJe/g0f8A2ef7Z/7lwzKLp+jAOXHDGtx55Hyq6HtzlfwIqo6kdG9/L1sYscP+LzD/AEk/9lH/ADywgWHwc3/Z/qB/q6n/AIYxzBzvw24/TNH/APUQ/wDEXMgvPxX8Z+Y7aKBvQhqdh+0w/Y+ynv8AXj2N4QNL4Z+DP0thqZ1/1dD6VI/2rD2+qA9/mePnmWwb/wAcSBLo/wCzk/vXMIMo/R+g6jVBjpoTIFIDUVFE9u5GZuCR/wDUTqP/AMo//wCUf/74uDrPgXpssPTY4JlMUn64EEjjc7kGwSOxBwnrc1krxaNjo2uEi/o7krIoKq6kbqHcKfY8fmBm2Kw6nFtaX5rdeRDgcVlag9bcns7dfI99J6lF+sjVnkmTcWQkuUohCA7KvF0coxozoUszTb883o3bTmd7FYepaM2lGDtZ7X5q6TZEeOOtGHSfpI04aTzFjHmKaUEE7iAQfoPqfyOsMZU8LNZrXmbYHh9KvifDlLS19OfYoJ+I0uxEGm09AguCrEMQbFAn01x8+efpmrx1R2O5DgFKEnKM5Lpblpr5/TQ7jpJN0aMQVtVNHuLF0cvJ3PHSWWTRmwajAGAMAYAwDQ66wGnlJbYApO6ia/IEH6cHN6btNO1zMaM6z8OG70RTulnTSIVlEc8wraWD0AWVBbN6iAWBI7CyBljETvLNFWXy/BN/03FYSlerte29/wC9SW6vppIoz5EUckzRlIjEqRSL/wB12JATbuI+W2ub4rJ66mKEoqonPbnz+hr6zrGuSKMtCY3Lvd7H4v0C0JXsa+Zr2zlcTxFejl8FXvvpf5HTwWGwtWUsz2tbl5vX2iX0fVkWRIpCwmkVSVI9KsRe2/buczRxEIVFCbeeVnbkudvqU5YCeSdWGsE36X3OMfGmWupsP9zF/wA2dMonQfge99NJ/wB/J/cuYZk6DgH58+NEtdUcf7qL+eZBY/Bcn/ZzqR/q6r/hDAOTafXMjK6GmVgykdwQbBH2NYMGM6i75/O+cA/THw663Hq9BA8aqmxRG6KKCOgAIA9gRTAfJhmDJzv4/S1Pov7OX/xJmUCj+HfGep0QddM6qHILWityOB37YMHVPhH4x1Wvl1S6l1YRpGVpFWixYHt37DBknPHk1PCvtTH+IGWsMtGzmcQlrFeZWYNWUZWU0ymwcsuN1ZlCM3F3Rc/CeuaYTswUt6eQoF8GrIHP55SxEFGyR2MJialWNpvbbsZYZmZZhqU3RbfUGQUTwKquR/hnPhKWudaF9ScWnB2aKz0rwppYJJNTFG0l20SNVRbQL7t6vV2PJAr3s5th6FNvMi/jOMYirSVJ/O3P+vudBgvat1dC67X9MsM5aMmYAwBgDAGAMAgfGXU10+nMjkbQfwkA+Z/UAJ9+fsLPtm0YtvQzGeR3KLousSw71h6WKkK2Gl3NUhOxTx6BwaB7ZM0pbyJsTjq+Jt4jvbb+fN9TLN16AeT+kRT6OUjdHJv81QCByy7t4sEfshu3OaeF0dyrm6kp4p6nIZFEcrGMIhVkNBrF7rXg3x9M8txavWVfJFtJdD1HCaFF0M8km3fcx6brEnm6d2VXYAAsyDcRuK/i73XvkdPGVfEpylFN83bXdrfyJqmDp+HUjFtLe19Nk9vM5l8dZK6q39hF/wA2eoPKFh+EvxB0Oi0Jh1UxSTznahHI3BqjaqR7YBdo/i50piFGoayQB+pm7ngfsYByb46SV1Z/7GL/AJsAtXgBr8M9SP8AV1f/AAhgHIuiw+fqNPASVEs0cZI7gOwUkfUXmQdQ+NPgqPSw6bU6VNscaiGUD5clHJ9ySWBY8ksuYBC/BPxZ+ja7yJGqLVUnPZZR+A/nZQ/dflgE5/6Rj1Pof7OX/wASYBCfCvrPSoU1A6osLMXUxebpzL6a5oiNtvPtxgHR+mfEHw/pyx07wwlq3GLRypddr2wi/fAM3irxn02XSRTeY8iuzeV5alXO07W4kApR7k/TMrEeDqHgv1Sy9OZ66ZpNC8CapWlmidtvsu0i73Dg8Uex/I5JLHPLdFGpgKdB2qXZPT6ZNPpZpNIG9aqRRZib4BF2exORVqspxuWaFKnD9mzKnoddqVLUkvKvdoxB9JIsEUeayjHMi07Et04tPAfOWRTG1KFUKSCO1bar7ZYp1506beW5o6SqStexdITaqfoMlTurmrPeZAwBgDAGAMApnxL6AdXHAFcLIHKoGNKxYWR96UmwDwDx8pKc8rNZK5UNPruoJKsA1GkjkTYoUyJyVuk9zZLVtNc12yW0bXszW7Mmr8G9R1IiXUeTFHCpAawaXizS2W/COOB9rOaurTgnIOL5nQvD+p08UUOmjkLbFCC1YE17nihfOcyHEsPWqZYy1fZ/lGVJbG9reoRA+W0qo57c8j5X8styhKUdC5Sw9VrxFBtHJPiV8P5eodQLwarTL+rSPbI779y3fZCL5+d9+M2UGkYeGrZPEyu3v6FcPwM111+kaW/+9L//ADyN1IqWXmQ5Xa5s6T4Ga9XRjPpSFZSfVL7G/wD4ebmpZfiZ8LdX1DXNqYZYEQxotSM+61u+yEVz88A3vDvhw6PpOt6bLPAZ5BOLQuUTzECrvOy0+ZsdvnmMyMXRUvDXwa1keo0up/SNI8cc0UnoeQ7lVgx2ny6PANc5ncydt650yPV6ebTS0UlQqe1i+xH1Boj6gZjMr2BwGf4KayNl3avRoe63JIp45sfq/bNkm9iSFGpUTcIt26IufjrwDreqxaBxNpfMiiZZX3uUdiV9SER9jtJN1RNc5hqxrOEoPLJWZQtX8ItRE/lyazRq3yLS8fc+VS/nk8MNVnHNGN0V54inCWWT1NrU/BHWRoZJNVo1QCyzPIAPz8v7ZXk1FXZLfmdG8A9PaDpUEEc0EjmcjzFUuq7m3fgcKQ1VwQKvInUU43gyOc3b4HuSnWtBNG+leecTR73Tylj8tCTE7KWpz2ZF5rjk5HKEs0czuvTk/wCCCdOeeGeV1d9uT79iWYSwokcbRN5lhOGUKSGkJvcxK0Hr3uvbtYatG0S/QVOMkpXt2/sjIZ9XFpmbUlRIZFoRs1bCL7t2N7h/9ozm4udWnQvzutjtZMLVxCVFPLZ723v296mk/U37+cWH7PqNt9K9v5+13nK/VVVr4ja5a79ve/Lcsfpab08O3XTb39OexdOmSboYmPcop/eBnosNJzowk92l9jgYiKjVlFcm/ubWTkIwBgDAGAMAw6uMspC/i7r9/b8swzK31KN1HocKSRTvFpVnaVmkMnneXtW3ZqVtgfjdbgC/rktOU2rM3VB1G3TV7W8/Tn8izyF2cyM4XTtHTK4IccGzz2I/uvNZqEqbiyrlqOpe+nQg/CvU9BqZa00zs8fqCuCtjtYtBYFgfSx2zl0MFQjNSi3p76FmeFlT1kiA8Z9OmgmklYFonckOOQNxva39Guw9jx9s7lOSasew4ViaNelGmnaSVreXNdeppeHtNLO4dQRGjAvJRoUboe7P8lHNkZu+nNkvEcTRwlJ+I9WnZc/9e1cvGi6pp31AbypkbdQd0YLZ4o80Cd3Fj5ZUnwaMJ+OrOS10fnfTZ8zwUOK514TTS7rytryPsnXX9ZU8Kabgcc0D9uMvLDR0vzOXLHz1ae2570vWnLxBj+MrQodiav8A6f5vE8PHK2uRtTxs3OKlzt6Gx1XoAkkRkO0bv1gDOOOTaAEBXJ4LCjzd+mjznG51mj1NqYgiqjhYzusqRywIsE+5Nsx9zV83lPHfDaEnlTvrt009G310MQlGSvE0EMXNyDvxTD6V9r559q+uciNKkm7z8tV2t6668ramT31Doqa6NSzsrqxCSKeSt88Hhrrv8+fmD3sDXl4ervq/mls/e50cBxCphG7K6e678tfdyI691hdOh0WmDJsoFw3N3uYX35vk2Pf2zv4PB5rVZ69jg8S4jOtUlf8Adze3yXyKnLKzEsxLMe5Jsn25Pv7Z1oxUVZHGbbd2b2n6kCoi1SmeHikZiNtcAoRyCFJFCu+UcZw6liI2sk9yzRxUoaS1XvYtk+j08EYOiRFI1MaPSsx3KSKYXuatx9/fPK2hFf4+p2cRTlTUdLXs/kYYOpyaiXRiVV2NJZHlOAd2nlNEsSCKJFVz3wpylKN/ejK8akpyhfr/AMWbus6VC4Bj80MrWkgYsARY7M/PvzwfkRxl/wAJrdkv6iL2TaJUaiMxIJCJRQtmUUxHBJB4Bv2+uVcRkh8FVFzCuVRZ6T/BXOvdW0+nl8s6ZTagqdqjdfsBt/L537ZtDBUJq6hH0R2cHg8RiaedVmrPXVu319rmW/RNccZ27bVTtPccdq+mb2S0RxaitNq99d+vcz4NBgDAGAMAYAwCE8Q+G49UUZ3lQoGA8uQre4Ub45NZlOxNSryp3y21OQfEBtfO5M+nkWGB2WMhSRR4DFhYYkKDu9iSOLrKNfxG9VoXsP4UV8L1e5XNF0LVS7PKgmbeSEIRgDXJ9XYVxzeQqnJ7IndSC3aOxdEm6m+iVdTDGzM5RhKPUYiFCllU13LgnvQU1yTnRoZrfHucurNU6ilRe33J2HReRBGjhVh8sJKqMdsbV+NXNNV3bd72txzmXUlCedPT37ZmrN4rM6msn9e3y5enQh9B03TRzrIde0iDkRyTAjcCCpNEbgK7Ed6y1PiUZQy2in1RQhwycZ5via6O5tHw6hHnJqqQbn3AKV99xJuiO4N8Vx2yaOPTjbKmc+pwe0752tb7dffppsRvT20glDHWsSrq5MkbIt2KO9gF54Hfnj6VtPFSlHKoJaWMUuFqFRTdRvW+vX372NvxFqdeNbGsCsYTtqlBQ/0t5rj39xxVc5Tjly6nrsLHCPDvxP3a+fa3vzM/SOpaOaefQpCV2bi1jglCFJHNiieD8sjr0vFh/k1RRlw7wKKqq1nb67G3N4Uj3KyE8MCVY2pHuL7j75zJcMpXTj6e9SuSc21GXagsCh7AD93AFHn2v65fVKCaaWxnxJKOXkap0cM7lpIFJZfxFfVVD3+YBq/Y8fXLMMRVgrRk7EEqNObvKKIifpOhgk2ujMSOQWJCg8fO7/fXfvll4+vJbkKwVGL2JPWdP0+l08kqQoTDG8i7huNgFvxHn2+eVa2LrOMpOT296Is0MJSzRiktzlmn8V3O8k8aSRy15sQFKxA9LAG6YEA39/nnBjVedykrp7o9BXwdKrR8J8tr6nRenQ6ZI4NVBpArOgZSiAldy8i/nRI+15Yq1I0oqcKbd+iucelgKSqNLKmvkSTdIUyByo2FeVqqPe7v78Z2IYmXh6vU5s8FDxb2+Hp+SN6r1Jo5GhiRKSiqlfpusc9xyc83j+IV1XlTgk2rPVX5X013X2LEZOl8MNERr9akendYyEa1JXs1V6eeDRPPsMpw4zisrm0reT36b/6MxrTimk7X0ffsXfSNaIfmoP8ADPTwk5RTZutjLmxkYAwBgDAGAMAYBX9U4gkYL6Qx3Hkmye/ft+WeY4vxbGYfEqMNIpLlv11+mhaw2GpuDfNmx03qDSPtuxR9u2a8J4pi8TiXGesXflt0/jU3rUYQhdGlrUZWPm+r+vJL5cd96RQbOXq8Zxl/l17uWSPlFL8lqi4yX+PTso5n82zPodO7qwBZFIIILh0YEGjG/cc13B/PLGFhUburpdG8yfeL3IcROC3s35ZWu0kQ+n6XqGMd7gHJB9ZtQO5IOmFdjVkXxlpQl7/0RurBX9/8iS6vqYX3aZzuhdfLcAkFaNXfv/hlOXEY0sSkpXWz7NPf+fIysJKdJtrXfzREaXwX5pli1M0zRBhsVZQVdLBAb9UtEUt7T+edrxVvE5+R7M594l0mtbWTMun1REcjrCyxS0qKSqbGA4G0LyO/f3zZSVj0WHq0oUlFNbK+3zuWnwn1PqJ6igmil8qVR5jNpyqj9VuHr2CiH9PJ9yO+aSy2KleNDwfhautte/n0LZq+lyozSs42hr43k1uugoHJ9uP8c40eG1p1bqS368r38jEuIUIUtYvbpzt6kfr9LLqAzRzFlaT0xOrKRd9t3NVZ4FUD8s7VSlKm7S/k4UZqqrxfrp9yS8JdOkgacS1Z2VRv+kb7duf3g5GSwi1e5VPFvjCFdYy+Qr+S21izMCxHcUDVA2OQc2S0Mt6m30Lr+mk6g1PLcy+lXVdp3KH2khjYrsCB/dZrQynqbieEtEszqsSIAoPrLPd32DsVVRXsL78isrrD01yLLxVZ/wDkTcHVEhgh9A2qxiAjW1GwslqO4HpsDng1k9Onm0XIqVq+T4pXd2SEzMyvtICgdtvNUD3uh3rtlGsqklNRaSXbXZPe9tdtjdu+pA9T6ejNJIJxGBQJK88DsDYvtfH8so/9MeJqS8GTT0W2vrfYxWp+Gs0na5H6PRrqLKagN7FfL2n53tv63fzOS4jgGIg/8s9PLT6O176lelOFVXiy76ZKRB8lA/hnTjHLFLoWkZc2AwBgDAGAMAYAwDT6po1kQgi+DVd/y+uQYjDU8RBwqK6+3dG0JuDuiunWwJAUlEsY3Vwp3sRyW7dvqaGWOH4BU1koJae9erIMRi0viqEp09oZ4QsbH0cW6DevPyZa55F18/lmcZhZXtO3Z6P039slwmLX7oX7rVeuzPsepkjLXGojVfSEYVfFAcCu/wDA5RwyreLllFKPKz8uyLNd03DMm3LncLrJPNZ5CIo0RSVvduDbhfHYggffOhLKoFSCnOdkQA6JJMzPE6GMsSGJII96K1YOeYqcKqyqNxas2/drHeWMhTiozTv753Mkmui08BgdvN8wtZhaqHA/F7Hvxk1LFU+H01C6k229NjenhquIreNFZctv3L8dCT8PyINMogkZ25LeYQZCf2uOw9u3H77zprFrEU89J69OZUxsZ/qG60Ulytt297/Y2OtauWOFWHe/WVHYf598uYeLek9zlVmk/h2IB+rvNUR9YbjbX4vv/wBfary2oKHxLQgbzKz1JGJ9NCTpoHEcp3bSbba7Chdn1EXwCe3H0yvOpKo7z1NoRhD4YiDpWsaM79TtlJWiEFKBdqT3cG7B4r8zmM0U9i7hatOnPNVhmXTb3/Bq6v4baKV3klWRnclmPmOLJ7mgQBf0Ga5iCSTbdjPoPh/oopo50R/Mj27SZXI4XYOLo8ZjMzGVE7qelxyUWWyOxBIP2se30zBk1endASB3MTMEb/3fG0G7JHv/AB45wDJP0ws1hh+Y+ld7ylVwjnUzXXp28zVxIfxF4bm1DbllFADahugfc2PufbO9hMXToqzjrzZTxWFnVd1LToaXTvBUqOrmYIQQfQCT9RfH2/lk9XiUJRccl/Mhp4CcZKWa3kXgDOOdQYAwBgDAGAMAYAwBgEN17oX6QBslaFxxuUAgj5Mp7+9VXfLFCv4W6uiCtQ8RaOzI7R9L1GlhYreonY0SSANo3baHFAA/hu7PegMmdWnXqJS+GK/ohjSnRg3H4pM86P8ATZIpEmjptto1qCTYNbbr8+O3OMRHDxknSfmtfuZoSryTVRfY9aRdUgdpIzIWCLtJQcDeWPp3CuQPzyCWR6LT2ixDMndmv17XzRxxwxRbFaOmABNWKKA/MfPuc4PFa9aH+OlG6ad3b5WO7wuhRqXq1Zap6a/O5T65r37VnlrO9j019LmxohKrb4g25D3VbIJsdq++T0FWjPNTTuuxDWdKUclRqz6uxff9aeGEqqiTguHsCvt9eLH1z2+Ek5U06ys7fU8NjYuNRrDtNJ8+ht9P6PHEWZQAXNmvb6D5LfNZLKo5bmsYpG+sKg2AL+dc/vzQ2PeAMAYAwBgDAGAMAYAwBgDAGAMAYAwBgDAGAMAYAwD4RgGE6OPdu8tN3z2i/wB9Zp4cM2ayuSeLPLlzO3S5lVQOwAzexo22esGBgDAGAMAYAwBgDAGAMAYAwBgDAGAMAYAwBgDAGAMAYAwBgDAGAMAYAwBgDAGAMAYAwBgDAGAMAYAwBgDAGAMAYAwBgDAGAMAYAwBgDAGAMAYAwBgDAGAMAYAwBgDAGA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BREAKER</a:t>
            </a:r>
            <a:endParaRPr lang="en-US" dirty="0"/>
          </a:p>
        </p:txBody>
      </p:sp>
      <p:pic>
        <p:nvPicPr>
          <p:cNvPr id="18434" name="Picture 2" descr="http://t3.gstatic.com/images?q=tbn:ANd9GcS_MA4QI9ca7dn4oXoKJFMElWI8wGPBdcAIVBXh216tJYw9ve2I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5286375" cy="516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SMART search GOAL?</a:t>
            </a:r>
          </a:p>
          <a:p>
            <a:r>
              <a:rPr lang="en-US" dirty="0" smtClean="0"/>
              <a:t>What are your search OBJECTIVES?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170" name="Picture 2" descr="http://developmentcrossroads.com/wp-content/uploads/2011/08/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4158"/>
            <a:ext cx="9144000" cy="405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How many hours/week will you devote to the search?</a:t>
            </a:r>
          </a:p>
          <a:p>
            <a:r>
              <a:rPr lang="en-US" dirty="0" smtClean="0"/>
              <a:t>What days will you search?</a:t>
            </a:r>
            <a:endParaRPr lang="en-US" dirty="0"/>
          </a:p>
        </p:txBody>
      </p:sp>
      <p:pic>
        <p:nvPicPr>
          <p:cNvPr id="6146" name="Picture 2" descr="http://www.softballexcellence.com/images/InitialSet/sched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583467" cy="456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s://encrypted-tbn1.gstatic.com/images?q=tbn:ANd9GcTfstjvw8F9odV_U-eoPICAL7mZdAXBuMpWBZRIyVSwzfeFSH6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57912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umbingmarketingguy.com/wp-content/uploads/2014/03/Content-for-Your-Plumbing-Web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582" y="914400"/>
            <a:ext cx="4274418" cy="36574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SITES TO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TEENLIFE.COM (sign up now)</a:t>
            </a:r>
          </a:p>
          <a:p>
            <a:r>
              <a:rPr lang="en-US" dirty="0" smtClean="0">
                <a:hlinkClick r:id="rId4"/>
              </a:rPr>
              <a:t>http://www.cityofboston.gov/youthzone/JobsInternshipsAndVolunteering/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http://www.bostonavigator.org</a:t>
            </a:r>
            <a:endParaRPr lang="en-US" dirty="0" smtClean="0"/>
          </a:p>
          <a:p>
            <a:r>
              <a:rPr lang="en-US" dirty="0" smtClean="0"/>
              <a:t>GOOD OLD FASHION GOOGLE</a:t>
            </a:r>
          </a:p>
          <a:p>
            <a:r>
              <a:rPr lang="en-US" dirty="0" err="1" smtClean="0"/>
              <a:t>Linkedin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.osu.edu/fox.793/files/2014/07/newspaper-1whp0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600" y="2590800"/>
            <a:ext cx="5232400" cy="3924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OTHER RESOURCES ARE AVAILABLE TO YOU? AND WHERE CAN YOU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221163"/>
          </a:xfrm>
        </p:spPr>
        <p:txBody>
          <a:bodyPr/>
          <a:lstStyle/>
          <a:p>
            <a:r>
              <a:rPr lang="en-US" dirty="0" smtClean="0"/>
              <a:t>Newspaper listings</a:t>
            </a:r>
          </a:p>
          <a:p>
            <a:r>
              <a:rPr lang="en-US" dirty="0" smtClean="0"/>
              <a:t>Local Magazines</a:t>
            </a:r>
          </a:p>
          <a:p>
            <a:r>
              <a:rPr lang="en-US" dirty="0" smtClean="0"/>
              <a:t>Informed Adults</a:t>
            </a:r>
          </a:p>
          <a:p>
            <a:r>
              <a:rPr lang="en-US" dirty="0" smtClean="0"/>
              <a:t>Boston Public Library</a:t>
            </a:r>
          </a:p>
          <a:p>
            <a:r>
              <a:rPr lang="en-US" dirty="0" smtClean="0"/>
              <a:t>College Counseling </a:t>
            </a:r>
          </a:p>
          <a:p>
            <a:r>
              <a:rPr lang="en-US" dirty="0" smtClean="0"/>
              <a:t>School Counselor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8692" y="1295400"/>
            <a:ext cx="5245308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PLACES AT PHA TO CHECK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9624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STUDENT LIFE BOARD</a:t>
            </a:r>
          </a:p>
          <a:p>
            <a:r>
              <a:rPr lang="en-US" dirty="0" smtClean="0"/>
              <a:t>APPLICATION SECTION IN FROM OF STUDENT LIFE OFFICE</a:t>
            </a:r>
          </a:p>
          <a:p>
            <a:r>
              <a:rPr lang="en-US" dirty="0" smtClean="0"/>
              <a:t>STUDENT LIFE TABLE IN THE LEARNING COMMONS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CHECK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752599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 (</a:t>
            </a:r>
            <a:r>
              <a:rPr lang="en-US" dirty="0" err="1" smtClean="0"/>
              <a:t>boston</a:t>
            </a:r>
            <a:r>
              <a:rPr lang="en-US" dirty="0" smtClean="0"/>
              <a:t> tweet)</a:t>
            </a:r>
          </a:p>
          <a:p>
            <a:endParaRPr lang="en-US" dirty="0" smtClean="0"/>
          </a:p>
          <a:p>
            <a:r>
              <a:rPr lang="en-US" dirty="0" smtClean="0"/>
              <a:t>INSTAGRAM</a:t>
            </a:r>
          </a:p>
          <a:p>
            <a:r>
              <a:rPr lang="en-US" dirty="0" smtClean="0"/>
              <a:t>TUMBLR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4578" name="AutoShape 2" descr="data:image/jpeg;base64,/9j/4AAQSkZJRgABAQAAAQABAAD/2wCEAAkGBxQTEhUUExQWFhUVGSAYGRgYGSAcIBsgHx4dHiAkHCAdHyghIB8lIB8eITEiJSorLy4uIB8zODMsNygtLisBCgoKDg0OGxAQGzcmICQsLCwvLC80LC80LCw0LCwsLCwvLCwsLC8sLCwsLCwsLCwsLCwsLCwsLCwsLCwsLCwsLP/AABEIALcBEwMBEQACEQEDEQH/xAAcAAACAwEBAQEAAAAAAAAAAAAFBgMEBwIAAQj/xABHEAACAQIEAwYEAwQJBAAFBQABAgMEEQAFEiEGMUEHEyJRYXEygZGhFEKxI1KSojNicoLBwtHh8BUkQ7IWF1Pi8Qg0VGPS/8QAGgEAAgMBAQAAAAAAAAAAAAAAAwQAAQIFBv/EADkRAAEEAAQCCAYCAgICAgMAAAEAAgMRBBIhMUFRBRMiYXGBofAykbHB0eEUI0LxBlIVclNiJDND/9oADAMBAAIRAxEAPwDTZs+nG/dRgfulzf5kLYH646DcIw/5ei4cnS0rDeQV46/RDZuJao/AieyqzfU3/wABhgYGADtO+gSDum8W8/1xivAn1Xyg47IbTUR26Fkvt7qd/oflgcnR2lxn5/lMYbp2zlnbXePx78E5wyq6hlIZWFwRuDjmEFpor0LXNe2xqCsl4t/7XOEm5KzRy/I+FvrZvrjqwf2Yct8QuLif6sWHeB+xTb2p5eZaMMoJaORW2FzY+H9SPphXBPyyUeITvSMeaGxwP6VTKMslqMmNO6MsgBChwVJ0trT4unJb41I9rMTnB092sRRukwmQjX3SI8EcOSU9NJBU926yMW0glhYgAg3AHTpgeJma94czgi4PDujjLJNbUTdm9EW1WkA/cD7fcavvjX86WqWP/GwXeqY6PKYYkREiULHfRcX03NzYm53PPzws6RziSTunGQsaA0DZXcYREsV+fTmZ4YY1uhtuCxOwN7AgDmPPp52w2yBmQOcUjLipA8sY3b3t+0t1mfStfVM/sDot/BY/XDLYYxsEm6eZ27q8NP36q5wXmQ/FaL7SIevNhYj32DYFiWjJYGyNg3ESUTuivadQ97l09ucYEo9NBBP8urCsJp4TuJbmjIWKcOcNz1rssAXwAFizBQL7D1PI8gfuMPPkDN1y4oXSfCrWYcOfgaqOOvDGJt9UJ2YddJZfynmLX+oOMiTM22brZh6t4Em3cnHtE4LpKai76nQqyOuptbNdW23uSOZXlgMUrnPopnEYdjY8zQmfhWnioMsSWRArLEZZDpAYk3axPO+4UD2GBPJe/RMQtEcYJ8SscyjOGSujqmNj3/eP7M13+xOHHM7GXuXNZJ/bn71+jMzqTHEzDnsB7kgfa98IxMzvAK6WJlMURePfBAo4WlRnmmYRrz9fPYbfY4bcWxuDWN1K5UYlnYXySENHvh+1xlskM0U8FNJrOjUNSlQGNwL3ANgVXp1xUhe17XvFLcDYpIpIYXXpeumvsBd1bpA8dLJEO4mj7tpbW1OfMjl/qRbljLc0gMgOoN13Ij+rhc3Dub2XCs3M+/UqPJYGoY0ibcNVaAf3lZfCf0+eJKRO4uH/AFtVh2nBsDHcX15EaL5RZDLDXyVLSAQtqYkncg9D6A/oMW6Zj4RGBqqiwcsWLdMXdk3/AK8vsups1jqFs0s0BUn+juNQvtuATy9uvPEbC6M6AHxVvxLJ20XlnhxHyXGVUKSVayxIVSFSCxJJdiCNyeZsb+ewvzGLke5sRa46n0WYIWSYkSMGjRueJ29+vBE+M6HvqGojtc92WA9V8Q+4GFoXZZAV052Zo3DuWFwUcIUM78xe1wP98dUuddALjtjZQJKO8MEpNHLTU0suhr3RCRbkfEdhcXGBS6tIcaRoi0OBY200ZpkNfWzGXuIqYEAESSazt18A52tsfLAGyRRtq7TL2SyOsNrx/SbuEMiNHT9y0neHUzXAsBq6AXO3+pwtNIJHWAmIIzG3KSjeBIyT8/73v30307W/hGMHddfC9X1Qzb/tFaSjV5Dq3Ci9vP8A2/2x0JJSxui8dBhmSynPsOCpZhn0sb6UiAVTaxU3I+Ww/wCc8Giwkb2252pSuJ6VxEMmSOPsg8jr8tvVLnG2bQziMqhEo+IkW28j57/83wxg4ZIiQTolOk8XDiQ1zGkO42K05d6tdm2aEO9Ox8JGtPQjmB73v8j54F0jEKEg8E50HiTZhO24+6bsz4fp6h1eaIOyCwuTa3Plex+eOcyZ7BTTS7skEchBcLpEgLYEjL7iKKlnGbQ0sTTVDiONbXY32vsOQJ3OIrAtWopQyhlN1YAg+YPLEVIbDxLSPP8Ah1qYWm3HdiRS1xzFr8x5c8RXRWYdpXHZqaWZaBasCnlUNVR+GIkbFSytcruOYsTp6EHE71NjSPVGYB6yinDMkddEhup0m7La1/nGMORaxHu9/lc6Y5MQ3hm09+ilmjSmgrHWFHmpZvCXu3hbSVJ33srn+G+LBL3NBOhCy4CNj3AWWnj771TzqrVKjLa5FCLPp7y3IE2DfPSzD+7jTAS18Z4IcpqSKVooHf35rQFdaiFwVYK4aMh1seqnbyOEAV1TRX5zyrMZqGp1obSRMUYdGsbMreht+h5jHTc0PauMx7on6cFs8NRSZxSWYXH5lvZ4m8wf0PIj5jCXajcup2J2e9ExGjRo+6ZQ6WCkOAwIFrXvseWB3raLQIooVBWUmZ07oriWJtnXdWFjcXBsw3AIPpjVOYVnsStrcLHOO+GFopQqSiRHBIBI1ra2zge+x2vvttu5FJnC5mIg6o6bFbfwvVipoYHbfvIlDe4Fm/mBwk62P04LotqSPXYhL9FFPHUTI1X3ABGgMgYOu9jvYcrXtvf2w+9zHsa7Jf2XDhZNFM9nWZANrF2Oete/BGTnSIY7nvXAIaRVtsegF+ptsD0wv1DnA1oORXQ/lMYW2cx4kBBqWZzFJCVEkT30azcpc7b73tzwy5gDg8aEeqRZITG6NwzNO18P9Itm8RMUKs4ZkIJYb7jkf8Sfc7YBFWZxqgU3ibLGNJsjW11V0i1MqlTtbxkWNrX+V+Q+vliNeYmaq5IxiJBW3FEYcmhUAd2pt1IuT7nrgBmeTumm4SForKr0aBQAoAA5ACwwMknUpgAAUF9IxStCaLhmjhN46aJT56QSPYncfLBHTSO3KE2CNuzVLW57TQyJDLPGkj20ozAE3Nht6kWGMhjiLARMwGloXn3GcNLJJEysXjWOQ3sAUdwhZTvfRe5BA29jbbIi4WsOka3QqPizik0dVRowXuZy4lYg3W2hVN72ADOL3HLFxx52k8QqfJkcBzU8NbImaSQszGOWnWWMHkrI5VwPUhlJxmh1d96vMc9dyYio8sDRbS1V5j3Tro8UjfCi7lv9ut8dFsYe05thxXAfO6KQZNXHYc/fNUKjjaWNiklNpYcwXt/lxpvR7Xi2v08P2hydOPidkkiojv8A0i1JPHmFM/eR6dyu+9jYG6mw88Aex2FlFFPQTRdI4clza3HgeYKQcjkanmSa2ynxf2Tsfsb46+Ij6yMtXlMBiupna/h9lq9ZIyxuyAMwUlVJtcgbC/S5x5xe/S92ecTnMaJahlCOWZWVTcKQduf9UqfniKJIoePBl1LUgtU1r01X3UrTsEKhtYuti5KXjYC9rk9BsIrrmoOJeIK6oE2XV9PCn4umaam7okkNGDKqsxNmP7OxIA3tzB2hUtLPD3EZd6eWrMkcYpGpaOYn9ksyKU7x/Jt7aumxOwuIp3KLIKcMtPDP+ISWllDJT01FeTVqvraYncHmemw52BxazY4EfdOFHwXmcEdXl0KwNR1TswqHbeNWAU+AG5bSBYWtqF777VSl9yI5lwlVQ5ZRxraaopH2MYPwkkiwNidNkHsL4Zwz2tcQ7YhJY2NzmhzRqCuWybN6ppmYRU4qFCyC4swUEDYa2GxI5jBs8DABvXvuS5jxUhJ0F6H3qrdF2XXCioqndV5IgsB52LE/YDGXYz/q1bb0cSAHusclowwkumvzx2l0Pc5jOLWDkSD11gE/zasdCA2wLkYluWU96A5bmUsDiSF2jcdVP2I5Eeh2wRzQ4UUNj3MNtKam7Tq8rp1Rg/vCMX+/h+2Bfx2Jj+bJyHvzSekpU3DEHzBtz54MQCKSoc4GwVfy3IKmf+hp5XB/MEOn+L4fvii5rdyrax7tha3Hs0y2opqIQ1KaGV2KjUG8LWbfSSAdRbbCEzg51hdXDtc1lOCZKujSQAOoa3LzHseYxhr3N2K3JEyQU4Wo6XLYozdEAPmSSfkSSRjTpXu3KzHh44zbR7813NRI25UX/eAsfrig9w4q3QsduPNfIaQKQSSxHK9tvYKAL+vv54heSo2INN7++5TvIFFyQBz3NuXPGEVCc14lggSJyWkE/wDRCFDIZNtXh0gg7b88bbG5xI5LLngbr3EWdGmhSbRqUyRo9zp0K7BS3I7gkbbe+IxmY0o52UWl7iriCqhqJjEyiOkhjnaIoCZlZ2EniJuukLtbrzwSNjS0XxNeCG97gdOCG8dyN3lSA50yUqVcOpjYPTSaiFBNhdSDtzxuKqHjXzWZCbPhfyUfaPRyTyUc0CFxURlHTkXVStQqhrHSTpYBvP3xcBDbB4f6WJwSQRx/2rnGfCzZk8E0aMmundSX8DRts0YdT4rEl0IANtV8Zik6uwea1LH1hBHJFs04P/GCl/Ft/QwskioW8TuqC4YEGwK3sRvtcYw2XJeVbdHmq1eq+EaeZIFqA0xgQoGZipYEKDr0Ear6Rz25+eMiUgnLxWjGHVaPKLC3lgaIs7qctko6lZL3XV+zdtxa1tDHobbeo5eWO3HKzERFp34/lePxGFnwWKErNRehP0Plp9EzzNBPpaWAlh/zmCLj3wkGyxWGO0XXe/DYqnSx6j3veo8VJNcp3UaiNCOQsDbr7euMtoOzvNlbkzPj6qJuVv2+yCyZYkjCGOzEkd4RuEW9zqPLURsBz3vyGGjiHBuc+XeVzmdHMLxG3U8e4d/jwCdMclenWM8NVtdltRX0tPl0tSrVLSRsLxxqDyu5XSfDo2v0OJqpYVybs8qqqSteXuoEr4YmZNWoxzoY2Ow8JUMJN9W+rEUtN7cEJIcveaV2moFCh0sokNkB1ghjY6eQPU74ipXsq4Po6eAUyQIYQ/eBJLyjX+8O81WO3TEUpG0QAAAAACwA2AHpiK19ZrbnbEUQXMOLaOElZJ01LzVbsR6eEHf0wZuHkdqAgPxMTPichR47Eh001LPMdWm5ARb2va5vbbfcDbGzhw0W9wHqg/zA41G0n0HzQ2biWtYgtJS0oYlY0e7l7G178tN/zbYvLEPhBdW9cP2sdfMd6byvij3CebvM80c66KiIgOoPhIPJlv0P2+eBysaAHMNtKYgmLyWvFOG6V+1XhGeqngkpotZKFHOpVC6Tdb6iOepuXljcEgaCChYqFzyC0IHl3ZDUtvNNFGPJQXP+Ufc4IcS0bBBbgnnc0mnLuyajTeVpZT5FtK/RQD/NgRxLjsmG4Ng31TRlvDFHBbuqaJSPzaQW/ia7ffAnSOO5Rmwxt2CL4wioTxNmLQQ6k+JmVATyUsbAnp6C+1yuNNFlS2j4tkEy/iBwps5mj6uVGtPM6FAuh6DmOe42U5g5pY4lpdpt79/pGhRa1DgrJcXBLM2of1WDBRfzVbYHnrREyk6+/fkrmWuSpBJIU2BPMgqGF/UXtf0xh621DMlzKRqutp5DfumRo9gP2cibcudmVhc405oDQQqa63EFB+MKN5KTv4xeoo2ci+5ZbFJVJt+ZN9uoGCMID6OxQnWW5huFQrMveXJaBohIzwinkAhJEhFgjaCNwdDMb+l8aDgJXXxtU4ExDy2RrOcvmq8t7iOLu2kHdlal7sqrcBiya9T7K2567m+BtIbJZPyRHguZQHzVnPeEkqtJeWRH7owyNHYGSNrala4OxIuPK5xTJS3h3q3R5tb12RHMMipp1RZoY5BH8AdQ2nkNr9Nht1sMZa9zdirLGncIgosLDYDGFtfcRRexFF7EUXsRRLc/GNEbqz6lOx8DEH5Eb4gdRsLoHojEubRb5WF9y2noZv6ByOpVJZI7f3AwsPlg/wDJedzfiAVy5uiBCe00t8CQPQ0iK5DTdYUb1caz9Wufviv5Ev8A2+Wn0QRgoOLAfHU/M2VPLJFTRFjpiiQXNhYD5D9BzxjtSO5lGAZEzSgAgCce09wWjqEiY2EzRWjPzve3ywc4R/MXyvVLjHRk8a51omrCqcUNVVxxjVI6oPNmCj6nFhpdoAqLg0WSl+t46o02WQyt0WJS177Cx+Hn64O3CyHUih3pZ+Nhbpdnu1VGo41lYrFDRyrO/wAPfjSukc2Jvc28tufPob6mMAvc8UOWqGcW4kNaw2eenmhj19fPqP4yFUUop/DANcs4U3LeJSAb+R+uLLoWUMhs38WmwtYLsQ//ADAAr4ddz37IBDC09ZNTVMkk6wJL3etze6nYmx3P/OQww+TJC2Rgoki0q1pkmdFISQLpT1k/4ZqSCGGN45ERyxTU0rE72bmCNiLcrjpgbG9cHyPcQQSN9vJae7qSyNjQQQD4+aucUB0hzD4lDTRtflqVlUG3mLgj5EYFhcrnxeB+eqNiszWS+IVdsxVY445JFo6mBBE5eDWxVeRjbewPPbnfY23JDC7O4huZpNijQ8whiVuQAnK5oo2LPkjvZ3SOaieoHetC6hUkn+NyDe4/qf7eRxWIIEbWGgeQ2H7RcGCZHPFkHidz+k45zmS08LSsrNawCoLsxYhVAHmSQMIudlFrrwQmV4YDXeeHEpcp+I6mo19yKWPux4wZDPIvvHEOfpfntzwISPdtX1+iedhYYqz5je2mUHzP4Sll+a5hXySKs04jCuFeNO6XWougYgXXVtcFri4wEGR5Oq6EsWFwzWnKL0sE3px91Sf+CZ5WpVFQytMhKuQ6ufMBipI1aSL7+vXDMROXXdcfHCMTEximnbSvl3Wj2CJRR1ESurK4DKwswIuCOtwemLBrZUQCNUg1eQywt3kAZkBtZfE6DYkEbl0G69WFgd+Yc68FpB3rRc84angt2vVGOHqsJLJTr3niXvV1oygEnS/NQB+VtI6ljzOE2l7hmkHFdAiNhyxm0x0aAAkcmNx7AAD7AHFuVNQqv4aSWqWp72aNwqoVjfQrhWLDXYXIueV7EY0JKblpUWW7NaMRwqt7C2o3PqcYJJWgAF2osLDYDFK19xFF7EUXsRRco4PIg+xxZBCoEHZL2b8Z08DFPFIw2IQCwPkSSBf2vhqLBSSC9h3rnYjpSCF2Xc9yJ5JnEdVHrjJ2NiDsVPrgM0LonZXJrDYmPEMzsQKn4wY5u+XPCFCxd4kmu5fZT8OkWG79T8OBJhNuIognDeaw1EXhVUZNnjsBp/8At9cUCnsZhpYX6mwdjz/aX56Ba2pJpQIkhBvMgtqk6Wta9vMdL+YxW+y6DZnYWACftF3+J4D373R3hnN3k1wTi08Ozf1h0Yf86g9bCwUhjcM1lSxfA7bu7kL7RJw4p6ZVZ3klVyire6KfFf03+xw5hRWZ/Ieq4WNcCGs3sjTuQHirLa2WrkQyBaYESWkcd2qIBuyjkL3FiN7HyuDwvibGDXa277S2IZO+Utvs767UOasmSsqGp1NYr00khRpaXwMG0khW225be+/TGajYCcvaHAohM0haM3ZJ3alnLqYTrXmctLJBCe7Z2JK6SR54Ze7Jky6AnVJxt6zrM+paNLRzN8zkhqqaKliTS0aSmNQF7xirDc22so26A3O+Fura+JxkPdfJMvldHKxkTeANc19QQwFZ5e/h74PTlJm1lQw1a15tpDCxv5391znktjKNU6xpfdyROxGQ91i7brw71RyWmjp4qvup1mcRCTwA6QEa4uepJ6Dlb1wWdzpXx5m0LrXfVBgY2Jj8rsxq9O5XcqaWok/E0dFZ5L95JM/gPQhOXMjmPL1OI+IMZ1cr9BsBv5rcbzI7rIo9TuTt5IrRcJ13d929VHFGxPgjTVoUn4UZrECxt6euMOfBmzZbPM8e8orYMRlylwA7uHcERp+AaYEGV5pyLW72QkbctgBcehxX8pw+EAeARBgmf5EnxKaJIVa11BtyuL2wuCQmy0HcLwmW+nUL+V9/pilqivTpqUg9R9MUVGmjaw/JcjrKKujJRgkTeOUf0ZiHxktytp3sd722wmxjmOXqZ8TDiICL1PDjfBBKniNlrHqICVXvzMqEnSd/zKCPiHPrvzxVnNYRxh2mERv3qr4/PuTr2JZneSph2GoCVVGwFiVa3pugwaDSwuZ0zH2WP5afj7rRM5rZUeGKLQGmLDW4JA0rqtYEEki/UcjhtjQbJXnnuIoDiu8lzEyq6yALLEdMijl5hlv+VhuPmOmI9uXbZRjsw1XRqe6dg6tpY6lZVLDfmDpBIN7nyscTLmGimbKdVKrmT8pVOuoWLegHMDzvY+nXFVlV3mVvGVpexFEAkpatq4PrC0yj4Qefh3BHU6uvlhoOhEFV2lzyzEnFB1/1j10+t+iMfjI9Zj1rrA1Fbi4HmR5YXyOrNWid6xmbLeu9IMnGVKZe7Dnr47eHYEnf5eWGDg5Q3NXkkh0nhi/IHefBCqLjvvapIljtG7aAxPi32BtyG/T74O/AZYy4nUJSPpgSThgb2Saviq2Z1ctfVtSxuY4Y76yPzadiT5i+wHLrjcbG4eISuFk7IU8smNxBw7DTRv38/wAV5obkMEkIrZoWJiRGjV/3jq2YdNhvf19cGnc15jY4akg0lcIx8QmkjPZAIB5m9D5bor2ewQimnlkCncq5bogUH6G5/wCDAMc5/WNa3y8U30QyIQPe/wAD4Uuey2I/t2/KdIHuNR+wI+uL6SI7I46qugmntu4afdAu1SoFDmuXZib6AGjkI8lv99Mr++nHLXoVf/8Am/Gd48vr3Q8mEQsfoxH3xNVXZ5rnP8tnIerkRIA1gYw1mYHnfoSdrjra9rjfBHFenwk8ILcOwl1ca0Hv2UfyriId2qUdHIyqLdFUHmRqN7n1O554u+S58+COcuxEoBPmfkqhqJxmNPJLCITIDHYOG1AA87eRK/QYnFFyRHByMjfmqjtVe9VN2l0gEK1Ss6SQEAFWtdXYAg/888PYN1uyHYrymObTRIDRH3QLPayJKzMYJyyRVCxftVUtoZUUrqA6E3+nzBo2uMbHN1IvRLyvaJZGO0DgNeWigyNzHGIMuJqpO9E0kmkpGoUbLdurWtf1xqQZjml7Iqu9Zh7DckPaN2eXsotSZdWM8jU9FBTCW/eiocyCQtz2F7KLnawBv8sCc+OhmeTW1aUjNZLZMcYF75tbVql4CMjB62bvWWNY0EY0BApuCCNyRvzHU89rZdi6FRitbN8VtuBLjmlN0KFaUi2WcG0sLa9LSva2qZtZt7Hb7YC7EvcKGg7tEZmEjacx1PfqquZ8IHvhNRyrSsU7t1ESlWF73tyB/wBBy3voTNc3LKM2t7rD8KQ/NCculHQIpw/lS0VMIzJqCamZ2so3JJPoB74HNL1jsyPh4eqYGboFmPaLCi6oopJQeTbIp9id7fLA4/7A8t/x3RZXCKZkUmhcgcvaBVSfAkUQ+bn72H2wsZTwTww7RulniDO6mRW1VMjbHwhtA+iWxnOSiiMAaBZtQ1smvvA7K6kEFdje/mN/nhnKKKS652YXxX6X7N89asoI5ZDeQFo5D5lTa59Stm+eINQsvFOWZ1GaDKauaJS1QxJUxk6UVSdSKLhmZtJHIAb23wpeR1L0YZ/Kia86Dnxvj3KTMeEvxsC1FFSSwSa9LwsNCkEfEhawsPSw57eeshOoCwzGiF2SR4cOe/0TF2b8A1NJU/iJ2RRoK6FJYm9viNrAC19icEjjINlJ47HxzR5GDjuU55yddRSxjmrNOx8lRSv3ZwPrhpnwk+S4j9wPNVJaow1rP3criSFR+zQturtzPIbHqRjeW20sZsr1ZmzaqsStKFAF/wBrKFJHsgYD5nGQxvNaMh4NRXLqsTRRyqCBIocA8xcX3wNwo0iNNi0B4g4wjppVi0lzt3hBtpB+W5tvbbphuDBulbmuuXeubi+lI8PIGVfPu/ao8fZnUIiGElYWteRSLkm5AFjcCwvfrfBcDFG4nPvyS/S2InY0dXo08Rz5c0vSVdT39FJNJfVoK2J+HVbxDzYbnzBw2GRZJGtHP35LnmXEdbC+R29V4Xx8eK5zvKmSvSIysxmK6n5E94dLbeXPby2xIZQ6AuA2vTwWcVh3MxYYXEl1Wdt9D5dy6zzJooswihVSI3MdwSTsWsdz52OJDM58BedxavFYWOLGNjaOycv1oq1xq4gzCKQLsojew2vpY8vktsYwgL8OW+IReki2LGMdW2U/I/pUpMrqxI8sMMvdzFtuRKM17MFNxfbywQSwloa9wsfVBMGJD3SRtOV1+YvY1smShyWqqFVKjTT06/8Ahi2Le+5sPcn264TfPFGSWdp3MrpRYXEztDZewwf4jj9VzH2fKGI/EP3THdALE25XN7G3npxZ6RJHw6+/e6yOhACR1hynh709E25dQpBGI410qP8Alz5nCEkjpHZnLsQwshYGMFBSy06sQWVWKm4uAbH0vyxhFpcPVxg2LoCOhYDEUpK+U5U1Y4qqoXQ7xRdAvQkdb/fmdrDGQL1K7GIxDcK3qIN/8ncb9/LxXNOv4Cu0cqeq+HyV/L6m3sV8sTYq3n+Zhc3+bN+8e/oeasTt+IzOMLulKhLH+s21v0+h8sXxQ2jqcE4nd5FeA4++5Hs2y2OoiaGUXR+djY7EEEHzBAOCMeWOzNXGljbI0tdsVUyThyClD90pvJbWzEsWt539+mNSTPkq+CxFh2R3XHmiRKov5VUewAwInmjtbwaEBzDjmgh+KpRj5R3k/wDQED54GZWDin4ujMVJsw+en1S1W9rUF9MMLt/WkYIv21H7YGZ+QXQj6AlOsjgPDX8Kak4pnn3Wqp4h0CxGT6lpBf5AYyJXHjS0/o2KIfAXeYH2P1TJkmdM8hglKGTTrV47hZFBAPhJJVlJFxc8wQeYBmPs0VzMThcjesbdXRB3B8eIPPT8j+1Uv/0upKGxAUt/Z1rq/lvjTtktCe2FmX/U43okXWoYGwW+56iw58jgXRzsmKe13wuG/iKPqjf8lgc8xTxCzofoR90HjrRGoafWgY2RdPjkO3wBrDSLi7nbcWudsRsJc6kSXEsa2x7/AGuc4ro0IV1kQMAQ6ustr/vJpQ/Q/XBX4cN2KUi6Qzmqr34p34Z7NKCWJZxNJMGF/DpQb7/lGofxYqhS1nN6UPAfm02cC0MVLJUU0S6E8Mqi5O5Gljckn8q4tpWHhNvcrq1aRqtbVYXt788aWL4KpnObJTR95JqIJCgKLkk3/wBOuNNaXGgsucGiylSr4+b/AMUAHrI/+Vb/AK4YGG5lCM/IIvwe7Tq1XKVMkn7OyggIqEiwuSdzdj8vLApez2QtR9rtFMeBIqF5+t4ZfDq/Zt4SbX2PXpgke6HJspsh/wD20G9/2Sb2tfwje2Mv+IrTPhCF8WcPJNA/doolBMgKgAseoNuZb9bYawuJcx4zHTb34LnY/AsliORva304nj80kUVZNWpBRW2Rrluukbb9PCCR67fPovYyAum5+/VcOOWXFtZheR37v0EwccZDNI8Bp0JCLoGkgabG45kW9/TCuDxDGtcHnfVdHpPByvewwjYV4clKvB80umeaciqDBr2BUAWsLC24te429+eM/wAxjbYxvZWx0ZLJUsj/AOy77u4cPT9pgzTIYqhkeQHXHazKbHY3t7X3wrHiHxgtbsV0J8HHM5r3bjiFdmo43ZXZEZl+FioJHsTywIPcBQOiO6JjnBzgCQu5ZlUXZgo9Tb9cYc4NFkogFmgqcudwKbGQfIE/oMKO6Qw7TRd9/omm4KdwsNV6OQMAVNwdwRhprg4BzToUs5paaO6xviTtQrUmlhRIou7dkvYu3hJF7sbdL/DhpsIIslJSYlwJAHv0Shm/EddJbv557OuoAkorKb2IVbKQbGxtbngoY0bBAdNIdz9kC29MbQl+jouNqO3xlbflKNt6bAj7451heqPRWKva++whec1rZiqxU0L2DBu+fwhbeXn+vpijqmsPE3AkvmeLqso1J9+ymbIcnWmj0g6mY6nc82bz9vT/AHxYC5mKxLp35joBoByCJYtLLOePeJqo1S0FDtKRdyCAxJGrSpY2Wy+InnuOVtwSPcTlau/0bgoBCcTiPh4b1yvTfXRK2bcCV3cyVFXMp7tC+l5GdjYXI32v7HAjE6rcujD0phesEULNzWgACSKeneQ6Y1Zza9lBY29hjK7D3tYLca8U/wBTwMauGjlokRA8F5SzG2tSL77m5JI8vD0wTISAW8lw2dKDDySMxBJp2nh6d3zQ3hrhZO7nnrJnp0glELBB4te17mx2Fx0PXlbfIAIJcarRMYrHvDmR4docXDNry9ERy/vaHOYIZZC6BtKsdtSyiw/mtf1XFtGSSkGZzMX0e6Roo7kciP19Vrub0QnglhYXEiMhB/rAjDa8kDRWe8P8JwSKjBpIlt8EelLHqNQXXzvsCOZwIFGcOKyntRh7rMGjFwkaKkYJJsoLdTuTe9ydzgrdkJwvRBYs0J0g7gjSwIFrX6e3T1wQvtC6pobotf7H63wSxr8F2KjyAK/5jJgUhHBbgBy6ppgn0ZhCekgaI/Mah91A+eBsOqM8dlOuCoKFcU0PfUsqD4tOpf7S+IfUi3zxuN2VwKxI22kLJL33HI746KST52a1V0mi/dYOPZh/qpwpiBqCmIDuE2VdbHELySIg82YL+uFwCdkckDdAc3zSOoieKBZJzIpQaFYJc7XLkBQBz54MxpbqdEF7g7Qaow9QtNThpmssSDWwBPIAE2Av9BgVFzqHFFsNbZ4KhwxxTDXd73IYCIgHULXvexAvy2PPyxuWF0dZuKxFM2W8vBFaeijRmZEVWc3YgAE++Mukc4AE7K2QxsJc1oBO6sYwiJX4n47paJ+7fW8lrlEANr8tRJAF/Lny23wN0gboujhOjJsS3O2gOZSnP2ss4PdQKu9ruxb7C3646GAw7MQ0ucao7LmdNCTo6RrB2swu/Pb6fNLuacf1b3vPoHklk+43++D4/CRxwEs30XA/mYmU0PQJalz0lw5ZnYEG5JPI35nHAMLnggjdGhw2JztkO4IOp5eqKVnHp/8AHF83b/Af645sfQp/zf8AL39l7V/Sw/wb81p3ZFxA1XRv3ltcUrIbCwsQGHMn94j5Y7MELYYwxuw5rlTSmV5eeKzntWoO6zKQ28MoWW3uNJ+pU/XHQhNtXKxDaf4o9xRXa6PL6ijo4fGvdAmMzPF3TAoiHqLhwbjf54G0HMQSjPc3IHAWtG4bnjqaWCcqhMkalrAfFazDbyIIwJwokJhmrQaXs+z6kpXhWpYI076IyUJBa4G7BSF5jmRjKIHOrQqFeKVOZf8ATxGdSw9+0lxYC4AAHMnceWIsosM0hMvciaPvrX7vWuu39m9/tiK6O6Xs27QqSGnmqB3kqU8/4eXQtij8jcPp8IO1xfflfEUWf9qqPBmK1ETMpljVw6mxuAUNj/ZA+uFZBT163oZzZsIY3iwCRXdv9V7Npmq8jildi8lNOUdmNzZieZO/5k+mKOrATwPv7KQtEHSTmAUHtsD34FHMlqwGyepFgsiNSSbWueS/VwTjQNFh8knPGaxMJ3BDx9/QqnVa4cvmRLhstrtSgHmmrw39DrJ+WMHss/8AUozMsuKa520sdeda/RM0j2qK6ONEkaeCOrhjddSswBU7dd1Q+5wU7uA5WucBcUTnEgNcWEjgN/uUgcfLUg0dXO476VLhBH3fdaCrAHck7uedsBfm0J3Xc6N6kiWCMdkHe7u7F+i2+iqBJGkg5OoYexF8OA2F457SxxaeBpKeXnu6ieL92Qkez+Mf+1vlgLtCjjVoSv2o8KCptMoOoDpz+V9jyFwfIbjGg5YLVlsWTlfDpcn0TSfqXIX3AbBusFaBAMBLrJ05LVeAMu/DxEsACwAsOSgcgL79SbnmSThd5TLQpc+rbSwld2WVCo8zrG3z5Ypm60RoVqWGEqvXxFFms/B9SJ3ESKEDko7OALE3GwuduXLph0TNy6pQxOvQItQ8EsZu+qpQ53JVAVuSDvqBB2vfYDAnTiqaFsQm7cUx0mR08ZukKBv3iNTfxNc/fAjI48UURtHBWaytjhXVLIka+bsFH3xkNLjQWiQBZQxsypa2OWCKeOQujKQrAmxBF7c+vPBMr4yHEIeZkgLQbWa9j9YY62SFtu8jIt/WQ3/TVh7GNtgIXOwDqkLSjWR8WVVdmXdRuFpkZnOlRdo0NhckE+I6eVueBPgZHFmO/wB0dmIfJNlbt9lpeEU+vz12yQmLM5PKVEkB+Wg/dPvgRhBJK6sHS0kMIia0acT48klpMfM/W2DxOdECGGrSGLndi3AzUa20Gl/6Rug4Uq5U7xYGEYFzI9kUDz1ORt1uMQkndAFAaIPKQpNyCAdyu9wOo5X9MZVq3nOTyQvMNDtHE5XvdB0kXspvyGoEG1+uLUTx2A5lpq6iAn+liEg942sfmRJ9sRRHO3Sg2ppx0LRMfezL+j4PAdwlMWNAUh5HmuYd33FJJUd3c+GFb2J52ZVLL8iMEcxh1cgRzSAU1Tp2d5iQCKRt/NowfmC9/riZ2KCOXvW28b8Mx5hSSU72BPijc/kcX0n25g+YJGE10lnXZFJPNmlVJVAienp0pnvzuGAufMnuwb9efXEUPBLEmXCOlrqxQRXZfmRdpLm7IXAsf6pYk/I9CcTgpxRvMKZZJ86pl+CtpEr4R5lQHNvUuftiKKTiiX8XkuW1fNkXunPrbSxP9+P74BONivQf8flqV8fMX8v9qHgWZXosxpXZVDR94mogDUL9T6hMCb8Lguj0i0sxEMzRsaNcvdrrg/P6RaQwVjOphnFRDpBJJG+kEA23vzt8XPFtLctHnYUx2ExBn6yADtNLXX9ffJd1PHyLUVcsNPrSqRAyTWsGUFblRcMpHS4vis+pIG6pnRLjFGyR9FhOo5HXfSigubcV1FTVpUR/spEUJGsV9gL7et7npyxRfZvim4cBDDAYnagmzaKUPC+Y5jMr1PeqvJpJRpsvkim3ysLX54sMc86peTHYPBRlsNE8hrr3n92tvghCKqKLKoCgegFhhxeNc4uJJ4pL4yY09Sk5H7ORQjN0DAm1/K4Nh/ZwN44o0R0pV5eIodPiYW9TgOqLlQ5Yu9N4aaST1CEL/E1l++NgOWCWDiicXD9dILWihX+s2o/Rdvvi+r5rJlHAInknBKRSrNNI00i7rcaVU+YW5ufUnb3wRrQENzy5W+Pe8FBO0LsjourUpsbAgtuN/hvhiCusFpbEZhGS3dJnZbxLDDTzrUTKmmQOC53bWN7DmxupO3nhnFRFzhlCUwcwDDnPHinTJ+MqOpk7qGW7nkCrLqtz06gL7b254WfBIwWQm2YiN5ppSpxN2iSioamoog7KxQsQWLMOYRV8rczfkduuGIsKC3M8pabGEOyRiz74KlknaFVx1Sw1yAKzBWumhk1WsfIrvfly3B89PwrCzMwrEeMfnyyBBMyjauzhoZ5GVTM8Qt+VU1WCg7C9hv5m++CsIihzNHBBeDNPlceKh4uyg5XWxGB3IAWVGa17gkEEgAHl5cmti4X9cw5vBZmj/jyAtPeoM8DQ5k5gbT3j6kc8gJ1vf2AkIv0ti2U6IZvdKSWyc5eP3RDgTNxltXJFVR6NVo3Y847G4PqhvckdLEeucQzrWAtK1hZBC8teK+y22NwwBBBBFwRuCD5Y5S7CyD/9QmX+GkqB0ZoW/vDWv00P9cRRZ1wM8P4+m/EW7rvPFq5XsdOr016b9MWomTLYa2hze7CTxSkyyEHRJETdnZuVgl23+Ej0xSlpWq860VM8lKQiSSOU8CkhSxK21KSmxHKx6dMQKKDP85aoZGZ5GIjRW1sSNarpJAvbcAHpuTiKK72cZn3GaUj3sGk7tvaQFN/S7A/LEVr9O1lFHKAJY0kCnUA6hgCLgEAjnud/XFgkbLJaDulfM+Me5193DH3MTMmp5ViLsnxiFLEtp5dLnYYZZh81WdT3X80q/FBl0NB3141zTPTVyOitcDUAbEi4uL2O/MYXLSDSaBsWrOMq1nUNHJBxI7rG5hrKUa3CkqrrsNRAsu0dt+reuIpapcX8DVzVFY1C0Hc5iirOspIKMu2pbDqLm++7NtyOIpdcEUzXsvhnFHqnlRqWBadmQ2Msai1j5X8XyYjEU1RqLgqmShahQOITci7airE6rgnybe3v54y9ocKR8NO/DyiRu4Wb1HZRWB7K0LL0YsV+o0kj5Xwv1T16hvT2GLbIIPLT8ovl3ZB1nqfdY1/zN/8A5xoQHiUrL/yH/wCNnzP2H5TPl3ZvQRWJiMpHWRifsLL9sbELVzpemMXJ/lXhp67+qZaLL4oRaKNIx5IoX9BggaBsufJK+Q28k+Oqs4tDWY5r2psZDHSU/eb2VmuS1vJF3t5b/IYeZg9LeaSD8cAaYLWklVkTxLdWG6sOh6EH9MIlPqrR5LTxG8UESHzVFB+wxFDruo88z+npFDTyBL/CNyzewG59+QxtkbnmmhYkkbGLcaQTJe0KmqahII0lBe9mYKBsC37xPIeWDPwr2NzFAjxcb35QlrMeOK2qqWp8uQDSSA1lLMF2LXfwqvlt5edsGbh42NzSFAfipHvLIgoeH+K6r8U1BmB1CW8LXChkZhYbpYMDe3XmCD53JCzJ1kfDVVFiJM/Vy8dEq8IZJHNXLTVBZRd1IU2JZATa5Gw2OGJpC2PO1KQwh0mRyt8U5euWZkhi1aEMcyAm5tfcX67qw9jjMTjNEb7wiSsEEwrbQqenmFHnZZyAgnYljyCSg2JPkA4N/TFEdZh9OX0WgRHidef1Uva7PC9WjxSI57oB9BBsQTa5HWx5egxWDDgwgjirx1ZwQeC9xpl1RBUxV6obOI5ibEhZFC6g9uVyL72vc+RxIHNcwx+I8lWJa5kglHcfNRZtU1mcyxaKfSEBUEA6Rci5Zzt05e9gcWxrMODZWZHvxJGVqaOJ+ziSd6fupEVY4EhZmvc6NgQAN7j1HIYBFig0GxubTM2Dc8tynYUmfPeD4KwRGov3kYALp4S224Ox8N9/MdDubgjndHeXZMS4ZktF26LZRlkdNEsUQIReQLFrfNidvTlgT3l5sozGBjcoSv2w5d32VVFh4orTD+4QW/k1DGVpfmgPi1adcvzqTK5NMpaeQxaJKZm/Zxq4B0sTq8drXCrYXtc9KU8UO4lhpXgjq6RGiVpDDJCx1BHC6wUPPSR/hy5YipLBkxFdLlZipDKbMpDKfIjcffEVr9h5ZXCenjmS37WNXX+8oI/XFrKzaCkjlSniqYy0oqJ1fXIB+10rIyjRZbO4AG+3TmLdEuc0ksOlD5bei5Qa14aHjWzfjvw5qjBS1RUH/o8B94WX7FxghLP/AJD80IdYR/8AqHqtkxyV2lRzrN4qWIyztpQbeZJPIADck4y5waLKNBBJO/JGLKSpe1WNdLmkqBCxsJCAL+w+En01YD145LrjoN5tokbmHD3r6J9pKlZUWRDqR1DKfMEXGDg2LC4j2Fji1240U2LWV7EUQriLNxTRarXYmyj9ft/hhjDQdc6uCQ6RxwwkWerJNAITk3GEbALMxDHrpso+YYn5kDDM2BcNYxp46rnYPpyNwyzmj4UPqfnompTcXG4OOcu+DeoVPOcwSngkmkDFEF2Ci5ty23GNMaXOACp7g1pcVgXDOetRVBlhTXdWQK3kSLXt12Gwx15Y+sbRK4kM3VPzAWtCzLMc2qYaZ6ZGjMiN3qhVTSwcgbybgEWI3wm1kLXEOO3vgnnyTua0sG+/spUzOvzPLp42mmkLEawplLowB3BBNvTltfbDDWwytIaEs6SeFwLyuu0KqEmYxvISYXSFl3/8bWJt/NiYYVGQN9fmrxRDpQTtp8lrmX8OUkJUxU8SsvJtALD+8d/nfHOdK925XSbBG3UNWIVtI0GYyw981OO9ZO8BI0oxuL6SDYgrffHUBDogavRcggsmLbrXdHfwmVUrCWSrmqplIcCK1iQbg35c/wCvgWaZ4oNod/v7JjLDGczn2e7391R4qdqTN2liF/Gs6D94OATy6ElhjcQ6yGj4Ic5MU+YeKs1WWZhm86vJD3SgadRUoqrcnbUbud+n2GMh0UDaBtW5suJcCRQT/wATcBQVehizRyIoTWtjqA5ageZHnt+mE4sS6NOzYVsmvFVMn7NaSnYSSM0pXca7BB6kDn8yR6Y1JjHkclmLAMDuZTHPxHTIbGZfLw3b66b2xy3Y2BpovH1+i7DOj8S8WGHz0+quz1sabPIim17FgDbzt5YbDSdkkXAbqOqzWGP45UXxaeYve17W87b4sMcdgqc9rdyhM3GMOpVRZJGa9rIQNgtj4rHSdS7gHqemCCB1WUE4ll0LPv6IxldSZYkkOkd4ocBTcAEAjcgX97DA3CjSKx2ZodzXdfSrLFJE3wyIyN7MCD9jjK2vxxIjwyFTs8T2PoyG36jEWkxZ5xFTVb99NTSLOQNZimCpIQAASGjYjYW2+uIpSC5jmRkVUVBFElysaknc2uzMd2Y2AuegAAAxFKUFFRSzHTDHJK3lGhc/RQcXSouATdlPZVmc9v8At+5U/mmcLb3UXf8AlxKVZuS/RvDeVClpYKcNq7mNU1cr2FibdLnpilAhc3BcMkzPK7PG0jS9yQunWyhSSbajsARuLEYYGJcG0N9rSpwrXOJcdLuu+qUh4KoesNz5mRyfqWxX8mXn9Fr+LFy9T+Up5x2cSxRmamq53qEGrxNbXbnpI3B8rk35euOe6EgWCvUwdMRvfkmjAYe7bx9hCKmumzfLhGvjqqVwzqNjIhBXUBy1C+49D5gYySZG1xCabFH0disx0Y8UDyO9eHvgiJ42rUiVZ8qYrGBcsjqo09d0IW1r+mLMrgNW/X8Jf/xuGc8mOfU94vXz1TzwjxHHXQd7GCpB0uh30sADz6ixBBwdj8wtcfG4N+FkyO14g8wrGfTzRx95CU8PxB9gR6G43/1w3h2xvdlfeu1Li9ISYiKPrIa03B5eNhLlLx0f/JED6obfY/64df0aP8XfNcWH/kR//oz5H7H8oZxfnCVDRmMnSq9RYgk7j6AcsHwcDomnNvaR6XxzMU9hj2A9Tv8AQJew4uSm7hTNKhgIVDFE6qouATyLMbKOfQm17Y5+LhiFvO597Ddd/orGYlwELbIHIehJNAeRNbJ3qadZEZHUMrgqynkQdiMcgEg2F60gEUViXHNItDmavEoVB3cyKosBY2IHuUP1x1ICZIqPeFyJ2iKYEdxTb2scQTwpAsDlEmDMXXYm2mwB5j4r7b8sL4SJriS7gmsbM9gAbxWdZzBD3MUgqmnqJLGRSD4ARuCzE3YHbnvzw6wuzEZaCQkAyhxfZPomU8OyZhl1NNBZpoFaB0uBqVWOmxO1wDyPO/puDrRFK5rtjqjmJ00TXN3GinjyvPJ1ELu8cYGm7OibDbcp42+98VmwzTa1WLcMu3yCcc14Egqo4vxBYTpGqNLGba7C24YEEX9L+uFWYlzCcuyakwrZAM2/cuMr7NqGI3ZXmI/+q1x/CoCn5g4t2LkdtoqZgom6nVNqoFAAAAAsLbWA/wAMLWmqQCr44oI0lf8AFRuIbd4Iz3hW5C7hLm1yBfkCRiLVLqr4rjSso6VVLmsV3SRSNIVEL39bgbW88RUu+NINVI9vykN9Dv8AYk4R6SZmw7u7VdHop+TEt77CE5xDStA1u7UBNURUoDfTsAAdTXPO+FcSzDGE7AVYquW3M96cwr8UJhuTdOu9r35Dupcf/D7VndT6wqyQqknO9wsiMQOXiVyLnlbbHZwWJvDtJ3r8fcLgdI4P/wDKeBt/v7FWqrglXR/2x7yS9302A1GQvZVKnxGRzZmYDbywcYiiNNPf4SrsJYOup/d/XiUWy7h+KF3cDUXYNZgtkI1W0gAWPiO/P6YG6UkAIzIGtJPsKPOOKaOmBE1VDE1tgXGr+EG5+mB2j0UH7LOKXr6ISTMrTK7oxUWB0kEEDy0uuIqKS+MuxqaorJJ6aaJY5nMjLJqBRm3bTpBDAm5302vb1xYUsqfKuwiEb1FVLIfKJVjHtdtZP2xFLKccq7NMsg3WkRz5y3l/9yQPkBiWqrmi9VnVHSjS0sMQH5AQD8lG/wBsEZDI/wCEErDnsZuQEu5h2pUaf0YklP8AVXSPq9j9sNM6OlO+nvuS78dC3Y2lnMO1qdtoYI4/VyXP20j9cNM6MYPiN+n5Sz+kT/i35pZzDjSum+OpcDySyD+Sx+uGmYSFmzfnqlX4uZ3H5IDJMSSWJJPMk3OGAANkAucdSV+g63jSijh778RGwtcKjAs3oF5397W62x5EyNq7XtI+jsS+TJkI8dvn77kiVGUVHeR5rlakiYa2hOxBPxixtrQkdOu46EAyn42LstxEOR2DxZ+HQO+ngR+ii0vEGb1CGOOgEJYaS8h2F9iQGt/m9jjWeQ6UlRhej4nZny5u4fr9I/wDwuaCnKMwaR21uRyGwAAvzAtzwSJmQJLpLG/ypcwFAaBMcsYYFWAIOxB64KCQbC5r2Ne0tcLBWdcT5A0JaRVVYr2WzEnf33v9sdvDYkSANJ7S8X0l0a/DuMjQAzhqT9dbS7hxcheGIotE4DoSkBcixkNx/ZGw+98cbpCQOkDRwXsOgcOY4DIf8j6Db7pmwgu6kvtA4NeveFo3RNAZXLX3BsRaw3tv5c8NYecRA2k8VhzKRSMPwzFLSRU1T+17pVXXupuotcWNwbeu+BdcWvLm6WjGFrmBj9aXGU8GUVODogViwsTJ4yR5eK4A9sW/ESO3KpmGiZsEciiVRZQFA6AWH2wIkndGAA2XeKVr5fEUVbNIXeGVY2KOyMFYc1YggEeoO+IosBqMkaqyNszeeokrYyQS0h8KK3dlLdPB4yeZN78ziK7Npt4gyWkp6rKZ6eCNKaqvSyqigCRZ47Jrt8XMksdzYb7YnFZ2CF5bC2XZvFDVOTT0FPPNDJYs3cvsAwFySh1LsOnlbEVrYoqqKenWS4MM0YYE7Ao4vvflcHGXNDgQditMcWuDm7hJ9XxLkdH8U1OWHRbztf8Au6rH6YXjwcDPhaPr9U1JjcTJ8Tz9PQKMdo8k21BllZOPyu6iGM+ztfb6YaopPMOa+24gqOtHQqfeaQfrGcSlL5BfP/lq829dmVZUX5ord1Gf7i3+xGJopbuaMZR2d5bT27ujiJG+qQd4b+hkJt8sXazlHFH6SrhYmON4yUtdUIOm/K4HLFlrgLIUBGwVrGVpeJxFEkdrcLGh1oxASRS1iQCrXXe3Pcrh7o8jraPEJPHZhFYNUsmybJGnWRw6RpEVDltRPjJC2VFZjci3LHZkmDCBVk++K5McJeCboBF4uCZP2oJ1PE5UKvJwqq7WY7g6T+ZQLkC99sAOLbpXEfLgjDCHXu9ffgrknBsXfSKkkkgRypjVbEBo2liOvxEqVWxIQm+yqbjGBinZQSKsb+dHT9+K1/Fbmq77vKx7pT1eV0MGhGVAJSyO0jMZEV4g6MFBGnRISpOm/hseeMtkmfZHDltvR+Y13RDFEzQ8ee+2h+fcqtVnSsxaGv8Aw8Ztph7hv2YsPD4VINuVxz5402IgU5lnne6yZQfheAOVbeieZeEMqpJIjJGoMrlE712ZdQVn3DHTayn4uthzIx50RMC9U/pbFvbWevCh6hHJuKaREVxKGRkLK0StItl25oCoN9gCbk7C52wVc27Qqt7QIYw7CN2QBWRhsZARTkkKbEWFRGbNYmzcrb1aukU4V4iFYjOI2jsdlbmUbeNuQtqWxt05dMWq0RCuzBYt5AwX94KWHzte3zwWOF0mjd+SWnxTIBclgc6JHpdeaWs94ujKFIl1k/mZfCPkeZ9x9cPwYB4dmea8Fw8d05E5hZCLJ4kaDyO58kkJGWNgCSeg3Jx1CQBZXmAC40NSmvh/hBmIecaU56PzN7+Q+/tjn4jHNaMsep5rvdH9CPkIfOKby4n8fXwT0LKABtbkAOnsOmORqdV6zRooL4ZfQ/p+uJSmbuXM04VS17AAsT5Ac/ni2tJNLL5A1ubhqfIbofk2dx1AYoW8JAYMADvyO3TBpsO6IgO48kng8fHiQSy9N7ryOiJ96Om58hgFFPZxwQ+bPIFOlpowfK9/qRywYYeQiw0pR+Pga7K54vxXObZwkMPenxA7KFPxk+R8vX/huGB0j8g874LOLxrIIetOo4Ud/Pl78V/Lc/qppV0QL3ZYA+E2tfe7ctsOSYaGNht2vvguRh+ksXiJRkjGUnXQ7cddk5R8vr+uOYV6RuyDZVwpTwRTwqpaKpkeSRHNxeT4gBYWWwtbFLSL01OkaKiKFRAFVQLBQBYADoANsRRDc14bp52kd4x3kkDUxk3uI2vcDe3NicRRKdD2QUQVFqJKmqCABVllIVQOiqlrD0viKa800UPD9BRKXjgp4Ao3k0qpHu53+pxYBJoLJoCyvV/FdLFCJzKGjLaAyAtdrE229B1wVsEjnZa1Q34iNrcxOir5vxT3dJFUwwvMJiAqjYjUCd7BuVrbX3xpkGZ5Y41SzJiA2MPaLtGMoq2lhjkdDGzqCyMCCp6jcA88Be0NcQDaMx2ZoNUh9XxbRxyCJp11k6dKgtY3tYlQQN/O2CNgkcMwGiG7ERtOUnVZ/wAFsKTOJ4D4UbvFHlYftFP8AP1w9iP7MOHeH4XOw39WJczx/KaODeKJ6+eYhUSmj2BAOpiSdNyTb4QSQB5YWngbE0cym8PiHTPNDshJFE1ZX1L0M1S2kOxkJ/8A67iwAsNz05XsemF9ALXvZBhsHCMTGzWhXnr7+S03Nsmvlz0oJbTBoUnmSq+En1uBjUD8kjXd68biz1+d1fFZ+6xLhrPPw3fXV2WaPQQkhjYEMCCGAJHUfPHoJ4esruPivPwTdXd8eWiu1fGs7bKsYRdOgMO8KFV0hgz7l7Abm/IG2BtwjB48eHsIjsY47DT5+aHUsFZUH9ms8lwq3QNbwCyXI28I2BPLBXGKP4qH73Qm9a/a+HojmX9mddJ8SpEP67i/0TV97YXf0hC3bVGbgZXb6I6nZC1t6sA+kV/84wD/AMoP+vr+kf8A8af+3oj6cO1spWSeSHvQq+LxNup3so0qmtSwaxO5Fj4d+QupqqubcFSLD+zkkmkLoxUd2qHuxHpJDXNtUMd/FzZyBY6cRRNkHD1MhLCFCSSTqGrci22q9tgF26BRyAAilImTiK18DA8iDi6pUCDsqsuVQMbtDGT5lB/pggnkGgcfml3YLDuNujF+AU1PSRx/Aip/ZUD9MZc9zviNokcMUXwNA8AAu+8HmMZoreYc0J4hhnaI9w2ltQJ8Wk6befTffDOGdG1/9mor1XP6QjxL4v6DRvnWlc0p8WNIj00jOGYRjxA3GpTckfUY6GEyOD2gaX6FcDpXrWPhkc6zlGvCwdfsjjcXUzHTaQh/CTYWGrY9b4VGClAvTRdQ9M4VzsmuumwoX6pTy6tnppZEiF3JKEadW6k8h588dCSOOZoc7bdcDDTz4SV0cWp22vbkjtTWVn4KZp7i5UKSArWPxbC1hyG/mcKNjg69oZ3/AKXUknxwwUjptLIrgaO+3l80AoqQyRHTEmx8Urva3tdgBt6HDj3hr9XeQH6XJhhdJCckY73E1XqB9VNJD/2ezhxHNuBeyhl8yBzI/wCXxkO/u2qwiPYf4Wjryv4XpY7+9PnD8munhPTuwLcvh2P1xyMQMsjvFerwDg/Dxn/6j00Kj4p4jhoYDLLueSIObnyHkPM9PoCq94aF2MJhX4h+RnmeSxbM+NMxrpNETSKD8MVOCNvUr4j63NvQYWLnO39F6ePAYXDNzOrxd7pdLwvnCjvFjqB1usvi+gfViZXcj781X8zAnskj5fpFeGO0upppO6rg0iA2YstpI/fYavUHf16Y02UjdL4roqKVueDQ+h9/JbNTVCyIrowZHAZWHIg8iMMg2vNOaWktduFl/bJmaMYoEk8UZYyR2OxIUoSbW5X69cdPAMItxG+y4/SUgNNB23Cj72Gpyqojp6d4lgCTam3DsNnIO/5VPXr0xKcydpcbvT8KdiTDuawVWqu8JZhI2STiJyktPrsRzsLSbX8wWXGJ2NGJGbY/6RMPI44U5TqL/Kr5NxFO+TVbd47TRtp1EksFcrc357Avbyt6Y0+FoxDRWhWY8Q84ZxvUKbsrySkmp3eREklDkENvoFhpsOl9zq/0xWMlka6gaCmAhjezMRZQjtJgVcwjlD2jnVdTofK8b2P9m2C4QkxFvEf7QsaMs4deh4+hVrh3MKjKapqSWNpIXbUNC3JvYB0tuRYAFeltvXMrGYhmdpoj3S1C9+Gk6twsH3aLx8P1C5x+Kij/AGDHUWJC7OlmuCQ1772tjm3pS9r/ADYH9HdU53a4DXgbHpotExlcFIlP2WUgdmdpHBJIQEKoBOw2Grblzx0D0jLVBIjo+O7KYcv4WooLd3TxAjkWGpvq1zhZ+Jlfu4o7cPEzZqMgYAjrBs77cKvUyQ0sUJUlT3haRgQbdNIBv74i1QSvL2qZsST+LIv0EUVh7XQnEpXS2Ku7U4FH7KJ39WIQf4n7YfjwDnsz2NRYXOxOOEMjospLmkg+I0S83azIZBq7uOPe+kFmG22+/X0xw5nTuYeq3980XA4h8k7euZTNb35aevcjfA3H61VX+Hu51IzKzAAXW2w3vuLnl0xnBx4ppJmdY5ewutin4dwAiGqfq1mCsV3YKxUH94DbHSYASL5hcyYuDSW70a8eCTsj4usr/iXYsCChVRc3vcbC3lz8/THTnwWo6oeK85gemaa7+S7XhQ+Y2pEKTi+ORyoSTZWYG4udKliLDYbDAX4F7RdjcfhORdNRSOLQ07E+NC6rwCvZBm4qkZgpVkNipbUDttvb/lsBxEHUuAJu+KawGNGLjLgKI4Xfgh3B2dyTySJMQSo1LsBbexG3uMHxmHZG0OZ4JPojHy4h7mTakajSq4FAINYmq4SxJdZOvNlOofUAj54bdlLI3jhXrouTGXiaeEncO8yNfoD81Hl9MZ6SRFF2gYSKPNWFmA+gONSOEcwJ2cK/CHBG7EYN7W7sOYeB3A+Vr2T5rBCoLUweUH4i23O42IIBHoOmJNDJIdH0FMJjcPAwF0WZ443/ALr5Ixm+USyslXTAhnUOVuAQbcxewII/5vhaGdjAYZeGi6OLwU0zm4zDDVwBriDz9/dWckoatnY1ZJiZSpRmB1X5WAOx9dsYnkhAHVbjiEfBYfGueTij2CKonfwA29F9bgmEtfVKB+7t+tsUOkH1sFD0BAXXbq5afVHqTKo44+7VFCHmrDVq9WvzOFHzOc7MTr8l1ocHFHH1TWjLyOt+KtxRBRYWFhYACwA8gOmBF1phjA0UFg3aHXSV2aGFNwjinjHS97MT7ve58gPLCbzmd6L2PR8bcPhM7uIzH7eia8zqjlvdZdlkYerlF3kIBN7Hffa+xO/hUdDfGycvZbuufEwYvNicSaYNh7+2pKVsz4lzahqNM8zhxZtLaWVgfQbWNiNrHnyxjM8HddCLCYLER3G3TztNPG9JFmOVpmKIFmRQxt5BtLqT1Cm5BPkfM42+nNzrn4F78LizhyeyT/o+a67EM5Z45qZjcRWeP0DE6h7BrH+8cXCdwq6bgDXtlHHQ+W3vuR3tMyOOSjmmEa98mltdhqspAIvztpJ29MdLCSkSBt6LyuNha6MurVc9mswqMs7pt9JeFvY7/wDq9vli8WMk1juKmCcJIKPeEv8AZIrLLVU7qdJWzbG2pCVYX5XOr7YPjqLWvCW6PsOewoj2d8L1FO9SlRGO4lXRuVOvSSB4QTsVZueB4qdjw0tOoRMHh3xlweNCu6jspgLkpNKiH8uxsPIMenvf54gx7q1Cs9HNvRxATHT8IUixQxNH3qwBgneeL4jdrjkbn026YXOIkzEg1fJMjCxhoBF1zRrvFG1xt0H+2A0Sj2Avhm8gf0xeVS1z3jeg++JQU1XJ9ST8/wDTFqqXzQPIYllXlCkpHuN+YNsU4aqmnRfnPP8Agwz5/UUayLF3rNMjMCQdS96QACOpb+E4yFu9FWkyrI4mMctXXPJGSrtFGgQsDY6Qyk2v5k4lqa80Dp5FLL3hOi41HmQt97X8hjWY0G3oqd2nF53O55po7R+GkoJ4o4Wd0ljupYgksGIa2kDpp6dcUq2QfhGualzKldwyFZlVgwIIWTwG4O/wvfEVr9SSdD5H/b/HECy7msyipIY61o6gfsgzDmRbqpNt7Wt9cd0ve+AOj392vEMigixropx2bI/GyaIs2y+Hwx6RfwkqhOx82tcj64QMOKk1d9fsu43GdGQdllcrAP1S/BPNl0rjRqV9gTezWvpII678sOObHimjXULkskn6LlcMtg8eB5G/suMvyisYmoiUqxJ6hSb87A9PfFyTwD+t5+6zh8HjnE4iIUSfDfuPBMPDWQPE7SzHVIwPhve1+ZY+Z/1+SeKxLXtDGbLrdG9GvhkM02rjw333JPNEcmyFKdnMZa77eK3hHkPM+uAz4l0oAdwTmC6OjwrnGMnXnwCtnK4tWru4tXO/di//AOcC659VZrxTP8OHNmyNvnQVvuh1398DspjIOKr1ldDANUskcQ83YL+tsTUq6A1SzmXaZl8VwJTKR0iUt/MbL98bETzwQ3TxjilbMu2XmKel9mlf/Ko/zYIIDxKC7Ft4BaflNaJ4Ipl5Sorj+8Af8cAIo0mgbFrBhOKbO2eXZUq2LE9FZz4vax1YSHZdrzXsi3rsCAziweg2+yd82ielz+GpZS0VVpjVhuAxQR297hT7E+RwU9mS+a5cRbN0e6MHtMs+V2l/tvP/AH0Q6CAf+8mMy/F5JzoMf0O/9vsEep70vDhEos0iMFU8/wBq50/Y6vri6qLxSbv7uk+xwI9Bqg3YbTE1U8n5ViCH3ZgR/wChxIviKZ6ceBE1vM38h+1sVZTLLG8bi6upVh5gix+2GWuLSCF5hzQ4EHiqmS5JBSqUgTQGNzuTc+pYnG5JXSG3FDihZEKYERGBoq4ke3LmcWAqJUZY+f0H+uL0VaqrU1SIVDk3ble5HMC56AXYC588aFnZUaG6sDFLSiiqVZnVSCyEBh5Ei4v8jfEpSwh9bmpTT4QB36xPcgmzCysNJ2uxXZt7HljQbayXV816szxERmHitJ3IuQql+viPILvc+h54gYVC8KTJc1E6sQACjFTpbUp63VgBqUg8/cdMRzcqjHZkQpzZ2HnvjLtlBo4rI+12T8Fm+XZhvp+F7DojeL5lJSPljARBqse4iqUkqp5IL91JK7pqFiAzFrEC/K9sRaTdwfW5VHCzV0byTBzpUayGWwtsCE53HiOJazS0jP8AjkRZdDXU0IdXIQBzYxg6hvpv+ZQtgeo3xFSxLiTPZKyd55AquwA8AIGwsOZJva29+mItL9V8N5iKmkgn/wDrRI592UEj5G4xFndQ5xw/FUWLg6hsHUgG3rfY4ahxL4tBtyK5uM6NixJt415jfztVaPhCnQ3Ks5G/jbb6L/jgj8dK7Y14ftLw9CYZhsgu8T+PumDQfM/898JWuxlPNe7odd/fEsqZRxQzMeJKSn2lqIkI/LqGr+Eb/bFgE7KEtbvolXMe1uhT+iEsx81XSP57H7Y2IXFCOJjHG0rZj2xVDbQwRRjzclz9tI/XBBAOJQXYvkEIqc7zeqp5Kgyyinj+JkIjHMCw02Zue/PrfGssbTSwZJnAkbIdwbkC5hUGOSo0ORqF1LNIQCTY8hawuT8gemnuyDQLEbOtdqVDkHCNXVgmKLwqdLO5Cqp2uCTzt1sDizI0bqmwvcaAQ3M6FoJpIXKlo2KkodS3HkcW1wcLCy5ha7KVuvZHX97lsa3uYWaI/I6l/lZcKyinLoYc2wJa7YuE2LfjYVuLWmA5i2wf2tsfKwPmQlK2jmXp+h8aAOoefD8fhKHDOdVE1TQU8krPFFURsitY6bMOttVgNgL2GMtNkLpYmCKOKWRoolpv5LQOP+MIqaqEU1FFUhUWRGawKkk35q3kOVsbe8ZqItcfo/AvmhL2SFutHv8AULPOKOKqnM5UUrZQbRwx3O52v5s3S/0Aubjc4u3XZwuDiwbCb8SfegWydnvDP4GlCPbvZDrkI6Hoo9FG3vfzwxG3KNV5npDF/wAmXMNhoPfeuuPq6rhpi9GgZh8bWuyL5qvIn628j0zKXAdlTARwPlqY6cORPeffih3ZzxGZMueWeQsadn1uxuSoGsH18Jt8sVE/sWeCN0lhcmJDIx8VUPT6olkGdR1xE0Ep0qAHibZlJ6MvLexs1yDvbltbXB+oKBiMO7DdiRvgeB80fmHI/L64O1IlUsxr44U1yNpW9uRO/sATjTWlxoKnOAFlD6CpSt7wpqCKjRXIFyXAJIF+QAHPnc+WNOBZusWH7K1KrpLEO8ZgxIIIW1grHayg8wOpxQogq9QQhlTVpT1zGRlRJ4QbsbXeNrWHmdLD6Y0AXM04KiQ1+vEKvXUjTGpMIJWeJHRiCv7WMkD4rEX0pv5DyxYNVfD6LLhd1x+qsJkLGPuS/wCyFnS/9JE4OrnYq4vf4t+d74rPravIapF6KB1vrlL3tYaQoFvIDff1J6csYJHBEAI3U97Op89sTgVR0cEidvOVGbLRIoJaCVX2FzZrxn7sD8sDW7pYPHwxWsAVoqog8iIJCD/Li1rMOarUeWzysUihlkdTYqkbMQfIgDY++JSouAT/AJXwPnc1KKTu1hpr6rTFFudWre2px4t+QxKWbHJHcq7Bzsams91hT9Hc/wCXE0V2Vr+S5XHS08cEVxHEoVbm526k+Z54pVspJ8wjW12FyQoA33YgDl6nBBE4i6QjiIwavX5q1gaMs47V+KauieFadlRJVbxaAzalIv8AFcWsy9PPBomB26XnlcyqWXVmbV1THJLJNNJHHpEl3sq6yQt1BA3II2GDhrBpSUMkrgTaH0WVTS6e6idgxCgqpsSeQvyv88bLgN0MNJ2CNZdwPVSVX4VgkMukORI4+E35BbljsdhytvbGDI0C0RsDyapFV4QpIqeSqlqnnjp37qaOCPSe8uo0o8hAKgsLvax6WOMdaToBuijDAaud40m3hzK4qeslpohrp62jE8ay+JSQSNJ8xZrn0OBucSL4hGjYGnLwIVfL5WaPLquanSCs/FdzYJ3XeRkMHurctK3O/VTb4rYhNEtvRW0B1PqjaoxTUtLV5nFUVMQpqqNjZCZDeRm2CoDZlu1xzsU+U+JgoaqAZHmzQOqQ6mekFMIo4nM6ysfxF9KtH4tNkvsT4Tpttvv0wcZr7ko7qw08+a0HsKr7PUwE8wsqj2urfqmBTjYo2FduFrhGF04lGq7O6U1EdTDqgkjkWSyW0MVIO6nle1vCQMC6oXYXRZ0pMIzE/tAitd/n+VR4p7OPxtW1Q9SVUhVCLHuAB+8W87n4euKdFbrtFwvSn8eHq2s1539q+6OcM8G0tFvEl5LWMjm7fLoPkBjbWBqVxOOmxHxnTkNvfimHG0mlPjziiah7gxRLKJWZWBve4AKhbX3O/Q8sClkLKpdHAYOPEZs7qqlRhpIZqSoV6aSklqQZXgjZTJIqablFOw1fDYqpuTtvfGaBadKvgiF745mlrw8N0DiDQu9/Dfcrrs/z+gc/hqOCSJtJZtai502F2YMxJ3tvi4ns2aFOkMNiWjrZnA8NPsKCdZh4T9fpg43XJOyEcQUPf08kY3JF19xuPqRb54Iw5XArLxmbSC8J5VVU+u/dorgXDXc6gTyClQBY+Z5DBJXNchRsc1MK0xLB3cuRyFgAL7GwAvy8ycCvSgjVrZU7AczbbkTilZpcmUe/ti8pWc4X0ajyX64lAcVMx4BcVb92jSSyKiILsfIDFZgpTiuUqYhCalX7yMIZAwN7qBfb5YouKsN1QvK+LBUUE1VHGUaJXujb2ZU1jccwQVPzxlaShRZjnjxxujxyLIiuGKLezqGsbLba9vliaKrKbG7QKDvUiWbW8jqg0KSLsQBdrabXPO+CdU+rpY66O6tMdZMUQsBe2KjbmcAs4iQxxl44Jdq+ICBcsFHyH3OHxhWDUrhP6Tlcab6IXPnakAmQEE2BLCxPkN+eDsibwSMuJkcaNq/w4hmm1n4IeXq7C38qE/xjywvjHBjco4ro9EMMjjK7YaDxRymzdJKiSBdzGLs3S99wPUXF/e3MGyZicGB52K7LcSx0xhB1AtJ/bVQa6JJQN4ZQT/Za6n+Yri4TTlWJbbL5JY7MsxdqWtpoo4++WIzRHQGZ2BNtWq4OltAG218amGoKHhnCi2tfqusrlnmo6yhr5hBMwSeE1DLFa7EnkBpF15AbajtinBrSCNluNz3gg6HcLrOeIaIVdBViq7ySBe6m7qNjqCq41KTYWLEqN9w4YXAxGg0RSjy0Oa4uGm6E1HG1Mq1kcNI8kdZIZGE8gXSTvssYb8248Q6eWNCN5q+CwZohYFm0NfjOum7iOLQhgFohTxeIDQUtvqNtJ5CwvY22FtdUNSSh/wAhxoNCkg4KzSr0mSKZgBYNUyHwjyAkbUBy2AxeaNuyoiaTdMmW9jUpt31RGnpGpf7nSB9DjBnHALYwjjuU05d2UUEf9IJZj/Xew+iafvfGDM4orcKwbpryzJKen/oII477EogBPueZ+eBFxO6O1jW7BEMUtLiaVVUsxCqoJLE2AA3JJPIDzxFEJzzimlpI45JpRaX+jCAu0m1/AEBLCxBvy3HniKJG7SM8irsmeqoZmb8PLHJ4dSsCGC2ZTY7atW+2wOIrCh7TOO6uniopaV0SKshJ1lblSRGQQTsLBtr+R522nFQJmyuKejrIIJqmSqiqUfQ0oXXHLGNRsVA8DoW2N7aOe+IpZUMPDlb/ANX/ABrvEYfEgAZtQj0kKLabX1WY7874CGO6zMuo7FYf+H1ABzb8N/ny0TRR5LBFNLPHGFkmtrYdbenIE9bc+uCBoBsJB88j2NY46DZEMaQVUYFdrE+2CaFYutF8CueSge+J2VLcVHWMIo3klk0oilmI6AC55YrMOAUyk7lR5NVwVMYlhbWtyLm4II5hgbEH0I8sUXlQMCtV9ZHTxNLIQkaC7G3L5Dc+wxm1sBKXaPXh8vikilIilljJdCV8BBI35jfTiKKTiAvLkZZ7lzTRyP6kBHa/0OIq4LngyaJ8vSlLqJJYpJBGSNQjkeSxt5WOIVAl7grNkp8vj/EI3dV0siNKLaYzZYhr9DoO/ocWVAh2TdpL0cK0phSUwXj1iTZgrEAiwIta2998TdSwNCs2RypDKbFTcHyI3GOpuuKDWq/UdNMKinVxymjDD2db/wCOOaDkdfIrryNEkZbzH1We5XGs0svec0ACjyve5977fIYX6fc4yNYT2avzv/S5HQLGmNzyO1dIBxJlpKu8a3EVi5uBZTt1572wD/jszmyuivs1t3/6tM9KQhzQ8DUfRN+Z5l/0nL4YhvUSjnzsxsXa52Om4AH9noDjtNb/ACJS47BRz/4mHDR8X3QPgnMitZEOj3Q9b3B5+Z1WJOHsW0GEgcFwujHuGLDid7B9+K0LjGg7+hqY9rtExW/7wGpf5gMcVpogr1j25mkL82Uc0iuDE7o52DRuUbfpqUgi/vh4gHdctr3NNtTbQdmmYVB1uFXVuXml1FvXw6yfngXWMboEfqpZNSmnLuxpOc9Sx9IkC/zNq/QYwZ+QRG4TmU1Zb2cZfFY9wJD5ysX/AJSdP2wMyuPFFbh4xwRbM6yny+meUoEijtdYkA5kKAALDmQMYJJRg0DZc12fItA9bENaCAzoDcaho1LfqL7YpWgMXE8s2T1NSQI54kmU6OQZLi63+R6/PEUtVuzOtlV5KWWV5h3MNTE7kswWVfEpJ3sG5X88WVQTrDmEbyPErXdPiFjtf1tY/LFLVKyy3BHn5YipYpm2dT0VPmGU1kjTN+HeSlnYlmeNr+FzuQRZufkw5ab0rXfE08lA+UTCYQxGjFK0pj70xeFCWVL7k2AvvtfY8jfFUNVb4NpKWqbNqenkmnaoiHe1EgVFZ27weCMIumzEm5Bub/OcFZFGig3E+WSnhinaddMlJINrg3Qu0QFwSOTL/DiFUDey0Xg/hh07iomrJaoRxWpw6qojV1G5tu76QF1MeRPni1WqcsUrXsRRexFFxI9v1+QxYFrLnUq9DXLKoZG1KSQDYjceh3xuSMsNEaoUGIZM0OYbB46j6qrxXRGeiqYhzeJwPfSbffA0dIeR5hM6V70riN5Kemql1AEK3d2k2IIudBF7eWLKoIvw/wATzVZWmqaeNTPSd+jX1q4Nl8SEWF+ek3ty3xSl2gWb5qajh+EFAZZmWFQoCgNG5OwFlUaYzsLDfF8VOCsZ1HI7wCknIizWEx91IWKoFiF2X906NrAC5P0imtKpmEQZqLL2UpXQSLEJYyF/7exuytf80f5SLg6tt94qtH63gudYJKKmkjFJMQT3hYvFuNfd2BDarXsbWJPntFNdk0//AA/S/wD8aHYW/o16beWKtXl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QTEhUUExQWFhUVGSAYGRgYGSAcIBsgHx4dHiAkHCAdHyghIB8lIB8eITEiJSorLy4uIB8zODMsNygtLisBCgoKDg0OGxAQGzcmICQsLCwvLC80LC80LCw0LCwsLCwvLCwsLC8sLCwsLCwsLCwsLCwsLCwsLCwsLCwsLCwsLP/AABEIALcBEwMBEQACEQEDEQH/xAAcAAACAwEBAQEAAAAAAAAAAAAFBgMEBwIAAQj/xABHEAACAQIEAwYEAwQJBAAFBQABAgMEEQAFEiEGMUEHEyJRYXEygZGhFEKxI1KSojNicoLBwtHh8BUkQ7IWF1Pi8Qg0VGPS/8QAGgEAAgMBAQAAAAAAAAAAAAAAAwQAAQIFBv/EADkRAAEEAAQCCAYCAgICAgMAAAEAAgMRBBIhMUFRBRMiYXGBofAykbHB0eEUI0LxBlIVclNiJDND/9oADAMBAAIRAxEAPwDTZs+nG/dRgfulzf5kLYH646DcIw/5ei4cnS0rDeQV46/RDZuJao/AieyqzfU3/wABhgYGADtO+gSDum8W8/1xivAn1Xyg47IbTUR26Fkvt7qd/oflgcnR2lxn5/lMYbp2zlnbXePx78E5wyq6hlIZWFwRuDjmEFpor0LXNe2xqCsl4t/7XOEm5KzRy/I+FvrZvrjqwf2Yct8QuLif6sWHeB+xTb2p5eZaMMoJaORW2FzY+H9SPphXBPyyUeITvSMeaGxwP6VTKMslqMmNO6MsgBChwVJ0trT4unJb41I9rMTnB092sRRukwmQjX3SI8EcOSU9NJBU926yMW0glhYgAg3AHTpgeJma94czgi4PDujjLJNbUTdm9EW1WkA/cD7fcavvjX86WqWP/GwXeqY6PKYYkREiULHfRcX03NzYm53PPzws6RziSTunGQsaA0DZXcYREsV+fTmZ4YY1uhtuCxOwN7AgDmPPp52w2yBmQOcUjLipA8sY3b3t+0t1mfStfVM/sDot/BY/XDLYYxsEm6eZ27q8NP36q5wXmQ/FaL7SIevNhYj32DYFiWjJYGyNg3ESUTuivadQ97l09ucYEo9NBBP8urCsJp4TuJbmjIWKcOcNz1rssAXwAFizBQL7D1PI8gfuMPPkDN1y4oXSfCrWYcOfgaqOOvDGJt9UJ2YddJZfynmLX+oOMiTM22brZh6t4Em3cnHtE4LpKai76nQqyOuptbNdW23uSOZXlgMUrnPopnEYdjY8zQmfhWnioMsSWRArLEZZDpAYk3axPO+4UD2GBPJe/RMQtEcYJ8SscyjOGSujqmNj3/eP7M13+xOHHM7GXuXNZJ/bn71+jMzqTHEzDnsB7kgfa98IxMzvAK6WJlMURePfBAo4WlRnmmYRrz9fPYbfY4bcWxuDWN1K5UYlnYXySENHvh+1xlskM0U8FNJrOjUNSlQGNwL3ANgVXp1xUhe17XvFLcDYpIpIYXXpeumvsBd1bpA8dLJEO4mj7tpbW1OfMjl/qRbljLc0gMgOoN13Ij+rhc3Dub2XCs3M+/UqPJYGoY0ibcNVaAf3lZfCf0+eJKRO4uH/AFtVh2nBsDHcX15EaL5RZDLDXyVLSAQtqYkncg9D6A/oMW6Zj4RGBqqiwcsWLdMXdk3/AK8vsups1jqFs0s0BUn+juNQvtuATy9uvPEbC6M6AHxVvxLJ20XlnhxHyXGVUKSVayxIVSFSCxJJdiCNyeZsb+ewvzGLke5sRa46n0WYIWSYkSMGjRueJ29+vBE+M6HvqGojtc92WA9V8Q+4GFoXZZAV052Zo3DuWFwUcIUM78xe1wP98dUuddALjtjZQJKO8MEpNHLTU0suhr3RCRbkfEdhcXGBS6tIcaRoi0OBY200ZpkNfWzGXuIqYEAESSazt18A52tsfLAGyRRtq7TL2SyOsNrx/SbuEMiNHT9y0neHUzXAsBq6AXO3+pwtNIJHWAmIIzG3KSjeBIyT8/73v30307W/hGMHddfC9X1Qzb/tFaSjV5Dq3Ci9vP8A2/2x0JJSxui8dBhmSynPsOCpZhn0sb6UiAVTaxU3I+Ww/wCc8Giwkb2252pSuJ6VxEMmSOPsg8jr8tvVLnG2bQziMqhEo+IkW28j57/83wxg4ZIiQTolOk8XDiQ1zGkO42K05d6tdm2aEO9Ox8JGtPQjmB73v8j54F0jEKEg8E50HiTZhO24+6bsz4fp6h1eaIOyCwuTa3Plex+eOcyZ7BTTS7skEchBcLpEgLYEjL7iKKlnGbQ0sTTVDiONbXY32vsOQJ3OIrAtWopQyhlN1YAg+YPLEVIbDxLSPP8Ah1qYWm3HdiRS1xzFr8x5c8RXRWYdpXHZqaWZaBasCnlUNVR+GIkbFSytcruOYsTp6EHE71NjSPVGYB6yinDMkddEhup0m7La1/nGMORaxHu9/lc6Y5MQ3hm09+ilmjSmgrHWFHmpZvCXu3hbSVJ33srn+G+LBL3NBOhCy4CNj3AWWnj771TzqrVKjLa5FCLPp7y3IE2DfPSzD+7jTAS18Z4IcpqSKVooHf35rQFdaiFwVYK4aMh1seqnbyOEAV1TRX5zyrMZqGp1obSRMUYdGsbMreht+h5jHTc0PauMx7on6cFs8NRSZxSWYXH5lvZ4m8wf0PIj5jCXajcup2J2e9ExGjRo+6ZQ6WCkOAwIFrXvseWB3raLQIooVBWUmZ07oriWJtnXdWFjcXBsw3AIPpjVOYVnsStrcLHOO+GFopQqSiRHBIBI1ra2zge+x2vvttu5FJnC5mIg6o6bFbfwvVipoYHbfvIlDe4Fm/mBwk62P04LotqSPXYhL9FFPHUTI1X3ABGgMgYOu9jvYcrXtvf2w+9zHsa7Jf2XDhZNFM9nWZANrF2Oete/BGTnSIY7nvXAIaRVtsegF+ptsD0wv1DnA1oORXQ/lMYW2cx4kBBqWZzFJCVEkT30azcpc7b73tzwy5gDg8aEeqRZITG6NwzNO18P9Itm8RMUKs4ZkIJYb7jkf8Sfc7YBFWZxqgU3ibLGNJsjW11V0i1MqlTtbxkWNrX+V+Q+vliNeYmaq5IxiJBW3FEYcmhUAd2pt1IuT7nrgBmeTumm4SForKr0aBQAoAA5ACwwMknUpgAAUF9IxStCaLhmjhN46aJT56QSPYncfLBHTSO3KE2CNuzVLW57TQyJDLPGkj20ozAE3Nht6kWGMhjiLARMwGloXn3GcNLJJEysXjWOQ3sAUdwhZTvfRe5BA29jbbIi4WsOka3QqPizik0dVRowXuZy4lYg3W2hVN72ADOL3HLFxx52k8QqfJkcBzU8NbImaSQszGOWnWWMHkrI5VwPUhlJxmh1d96vMc9dyYio8sDRbS1V5j3Tro8UjfCi7lv9ut8dFsYe05thxXAfO6KQZNXHYc/fNUKjjaWNiklNpYcwXt/lxpvR7Xi2v08P2hydOPidkkiojv8A0i1JPHmFM/eR6dyu+9jYG6mw88Aex2FlFFPQTRdI4clza3HgeYKQcjkanmSa2ynxf2Tsfsb46+Ij6yMtXlMBiupna/h9lq9ZIyxuyAMwUlVJtcgbC/S5x5xe/S92ecTnMaJahlCOWZWVTcKQduf9UqfniKJIoePBl1LUgtU1r01X3UrTsEKhtYuti5KXjYC9rk9BsIrrmoOJeIK6oE2XV9PCn4umaam7okkNGDKqsxNmP7OxIA3tzB2hUtLPD3EZd6eWrMkcYpGpaOYn9ksyKU7x/Jt7aumxOwuIp3KLIKcMtPDP+ISWllDJT01FeTVqvraYncHmemw52BxazY4EfdOFHwXmcEdXl0KwNR1TswqHbeNWAU+AG5bSBYWtqF777VSl9yI5lwlVQ5ZRxraaopH2MYPwkkiwNidNkHsL4Zwz2tcQ7YhJY2NzmhzRqCuWybN6ppmYRU4qFCyC4swUEDYa2GxI5jBs8DABvXvuS5jxUhJ0F6H3qrdF2XXCioqndV5IgsB52LE/YDGXYz/q1bb0cSAHusclowwkumvzx2l0Pc5jOLWDkSD11gE/zasdCA2wLkYluWU96A5bmUsDiSF2jcdVP2I5Eeh2wRzQ4UUNj3MNtKam7Tq8rp1Rg/vCMX+/h+2Bfx2Jj+bJyHvzSekpU3DEHzBtz54MQCKSoc4GwVfy3IKmf+hp5XB/MEOn+L4fvii5rdyrax7tha3Hs0y2opqIQ1KaGV2KjUG8LWbfSSAdRbbCEzg51hdXDtc1lOCZKujSQAOoa3LzHseYxhr3N2K3JEyQU4Wo6XLYozdEAPmSSfkSSRjTpXu3KzHh44zbR7813NRI25UX/eAsfrig9w4q3QsduPNfIaQKQSSxHK9tvYKAL+vv54heSo2INN7++5TvIFFyQBz3NuXPGEVCc14lggSJyWkE/wDRCFDIZNtXh0gg7b88bbG5xI5LLngbr3EWdGmhSbRqUyRo9zp0K7BS3I7gkbbe+IxmY0o52UWl7iriCqhqJjEyiOkhjnaIoCZlZ2EniJuukLtbrzwSNjS0XxNeCG97gdOCG8dyN3lSA50yUqVcOpjYPTSaiFBNhdSDtzxuKqHjXzWZCbPhfyUfaPRyTyUc0CFxURlHTkXVStQqhrHSTpYBvP3xcBDbB4f6WJwSQRx/2rnGfCzZk8E0aMmundSX8DRts0YdT4rEl0IANtV8Zik6uwea1LH1hBHJFs04P/GCl/Ft/QwskioW8TuqC4YEGwK3sRvtcYw2XJeVbdHmq1eq+EaeZIFqA0xgQoGZipYEKDr0Ear6Rz25+eMiUgnLxWjGHVaPKLC3lgaIs7qctko6lZL3XV+zdtxa1tDHobbeo5eWO3HKzERFp34/lePxGFnwWKErNRehP0Plp9EzzNBPpaWAlh/zmCLj3wkGyxWGO0XXe/DYqnSx6j3veo8VJNcp3UaiNCOQsDbr7euMtoOzvNlbkzPj6qJuVv2+yCyZYkjCGOzEkd4RuEW9zqPLURsBz3vyGGjiHBuc+XeVzmdHMLxG3U8e4d/jwCdMclenWM8NVtdltRX0tPl0tSrVLSRsLxxqDyu5XSfDo2v0OJqpYVybs8qqqSteXuoEr4YmZNWoxzoY2Ow8JUMJN9W+rEUtN7cEJIcveaV2moFCh0sokNkB1ghjY6eQPU74ipXsq4Po6eAUyQIYQ/eBJLyjX+8O81WO3TEUpG0QAAAAACwA2AHpiK19ZrbnbEUQXMOLaOElZJ01LzVbsR6eEHf0wZuHkdqAgPxMTPichR47Eh001LPMdWm5ARb2va5vbbfcDbGzhw0W9wHqg/zA41G0n0HzQ2biWtYgtJS0oYlY0e7l7G178tN/zbYvLEPhBdW9cP2sdfMd6byvij3CebvM80c66KiIgOoPhIPJlv0P2+eBysaAHMNtKYgmLyWvFOG6V+1XhGeqngkpotZKFHOpVC6Tdb6iOepuXljcEgaCChYqFzyC0IHl3ZDUtvNNFGPJQXP+Ufc4IcS0bBBbgnnc0mnLuyajTeVpZT5FtK/RQD/NgRxLjsmG4Ng31TRlvDFHBbuqaJSPzaQW/ia7ffAnSOO5Rmwxt2CL4wioTxNmLQQ6k+JmVATyUsbAnp6C+1yuNNFlS2j4tkEy/iBwps5mj6uVGtPM6FAuh6DmOe42U5g5pY4lpdpt79/pGhRa1DgrJcXBLM2of1WDBRfzVbYHnrREyk6+/fkrmWuSpBJIU2BPMgqGF/UXtf0xh621DMlzKRqutp5DfumRo9gP2cibcudmVhc405oDQQqa63EFB+MKN5KTv4xeoo2ci+5ZbFJVJt+ZN9uoGCMID6OxQnWW5huFQrMveXJaBohIzwinkAhJEhFgjaCNwdDMb+l8aDgJXXxtU4ExDy2RrOcvmq8t7iOLu2kHdlal7sqrcBiya9T7K2567m+BtIbJZPyRHguZQHzVnPeEkqtJeWRH7owyNHYGSNrala4OxIuPK5xTJS3h3q3R5tb12RHMMipp1RZoY5BH8AdQ2nkNr9Nht1sMZa9zdirLGncIgosLDYDGFtfcRRexFF7EUXsRRLc/GNEbqz6lOx8DEH5Eb4gdRsLoHojEubRb5WF9y2noZv6ByOpVJZI7f3AwsPlg/wDJedzfiAVy5uiBCe00t8CQPQ0iK5DTdYUb1caz9Wufviv5Ev8A2+Wn0QRgoOLAfHU/M2VPLJFTRFjpiiQXNhYD5D9BzxjtSO5lGAZEzSgAgCce09wWjqEiY2EzRWjPzve3ywc4R/MXyvVLjHRk8a51omrCqcUNVVxxjVI6oPNmCj6nFhpdoAqLg0WSl+t46o02WQyt0WJS177Cx+Hn64O3CyHUih3pZ+Nhbpdnu1VGo41lYrFDRyrO/wAPfjSukc2Jvc28tufPob6mMAvc8UOWqGcW4kNaw2eenmhj19fPqP4yFUUop/DANcs4U3LeJSAb+R+uLLoWUMhs38WmwtYLsQ//ADAAr4ddz37IBDC09ZNTVMkk6wJL3etze6nYmx3P/OQww+TJC2Rgoki0q1pkmdFISQLpT1k/4ZqSCGGN45ERyxTU0rE72bmCNiLcrjpgbG9cHyPcQQSN9vJae7qSyNjQQQD4+aucUB0hzD4lDTRtflqVlUG3mLgj5EYFhcrnxeB+eqNiszWS+IVdsxVY445JFo6mBBE5eDWxVeRjbewPPbnfY23JDC7O4huZpNijQ8whiVuQAnK5oo2LPkjvZ3SOaieoHetC6hUkn+NyDe4/qf7eRxWIIEbWGgeQ2H7RcGCZHPFkHidz+k45zmS08LSsrNawCoLsxYhVAHmSQMIudlFrrwQmV4YDXeeHEpcp+I6mo19yKWPux4wZDPIvvHEOfpfntzwISPdtX1+iedhYYqz5je2mUHzP4Sll+a5hXySKs04jCuFeNO6XWougYgXXVtcFri4wEGR5Oq6EsWFwzWnKL0sE3px91Sf+CZ5WpVFQytMhKuQ6ufMBipI1aSL7+vXDMROXXdcfHCMTEximnbSvl3Wj2CJRR1ESurK4DKwswIuCOtwemLBrZUQCNUg1eQywt3kAZkBtZfE6DYkEbl0G69WFgd+Yc68FpB3rRc84angt2vVGOHqsJLJTr3niXvV1oygEnS/NQB+VtI6ljzOE2l7hmkHFdAiNhyxm0x0aAAkcmNx7AAD7AHFuVNQqv4aSWqWp72aNwqoVjfQrhWLDXYXIueV7EY0JKblpUWW7NaMRwqt7C2o3PqcYJJWgAF2osLDYDFK19xFF7EUXsRRco4PIg+xxZBCoEHZL2b8Z08DFPFIw2IQCwPkSSBf2vhqLBSSC9h3rnYjpSCF2Xc9yJ5JnEdVHrjJ2NiDsVPrgM0LonZXJrDYmPEMzsQKn4wY5u+XPCFCxd4kmu5fZT8OkWG79T8OBJhNuIognDeaw1EXhVUZNnjsBp/8At9cUCnsZhpYX6mwdjz/aX56Ba2pJpQIkhBvMgtqk6Wta9vMdL+YxW+y6DZnYWACftF3+J4D373R3hnN3k1wTi08Ozf1h0Yf86g9bCwUhjcM1lSxfA7bu7kL7RJw4p6ZVZ3klVyire6KfFf03+xw5hRWZ/Ieq4WNcCGs3sjTuQHirLa2WrkQyBaYESWkcd2qIBuyjkL3FiN7HyuDwvibGDXa277S2IZO+Utvs767UOasmSsqGp1NYr00khRpaXwMG0khW225be+/TGajYCcvaHAohM0haM3ZJ3alnLqYTrXmctLJBCe7Z2JK6SR54Ze7Jky6AnVJxt6zrM+paNLRzN8zkhqqaKliTS0aSmNQF7xirDc22so26A3O+Fura+JxkPdfJMvldHKxkTeANc19QQwFZ5e/h74PTlJm1lQw1a15tpDCxv5391znktjKNU6xpfdyROxGQ91i7brw71RyWmjp4qvup1mcRCTwA6QEa4uepJ6Dlb1wWdzpXx5m0LrXfVBgY2Jj8rsxq9O5XcqaWok/E0dFZ5L95JM/gPQhOXMjmPL1OI+IMZ1cr9BsBv5rcbzI7rIo9TuTt5IrRcJ13d929VHFGxPgjTVoUn4UZrECxt6euMOfBmzZbPM8e8orYMRlylwA7uHcERp+AaYEGV5pyLW72QkbctgBcehxX8pw+EAeARBgmf5EnxKaJIVa11BtyuL2wuCQmy0HcLwmW+nUL+V9/pilqivTpqUg9R9MUVGmjaw/JcjrKKujJRgkTeOUf0ZiHxktytp3sd722wmxjmOXqZ8TDiICL1PDjfBBKniNlrHqICVXvzMqEnSd/zKCPiHPrvzxVnNYRxh2mERv3qr4/PuTr2JZneSph2GoCVVGwFiVa3pugwaDSwuZ0zH2WP5afj7rRM5rZUeGKLQGmLDW4JA0rqtYEEki/UcjhtjQbJXnnuIoDiu8lzEyq6yALLEdMijl5hlv+VhuPmOmI9uXbZRjsw1XRqe6dg6tpY6lZVLDfmDpBIN7nyscTLmGimbKdVKrmT8pVOuoWLegHMDzvY+nXFVlV3mVvGVpexFEAkpatq4PrC0yj4Qefh3BHU6uvlhoOhEFV2lzyzEnFB1/1j10+t+iMfjI9Zj1rrA1Fbi4HmR5YXyOrNWid6xmbLeu9IMnGVKZe7Dnr47eHYEnf5eWGDg5Q3NXkkh0nhi/IHefBCqLjvvapIljtG7aAxPi32BtyG/T74O/AZYy4nUJSPpgSThgb2Saviq2Z1ctfVtSxuY4Y76yPzadiT5i+wHLrjcbG4eISuFk7IU8smNxBw7DTRv38/wAV5obkMEkIrZoWJiRGjV/3jq2YdNhvf19cGnc15jY4akg0lcIx8QmkjPZAIB5m9D5bor2ewQimnlkCncq5bogUH6G5/wCDAMc5/WNa3y8U30QyIQPe/wAD4Uuey2I/t2/KdIHuNR+wI+uL6SI7I46qugmntu4afdAu1SoFDmuXZib6AGjkI8lv99Mr++nHLXoVf/8Am/Gd48vr3Q8mEQsfoxH3xNVXZ5rnP8tnIerkRIA1gYw1mYHnfoSdrjra9rjfBHFenwk8ILcOwl1ca0Hv2UfyriId2qUdHIyqLdFUHmRqN7n1O554u+S58+COcuxEoBPmfkqhqJxmNPJLCITIDHYOG1AA87eRK/QYnFFyRHByMjfmqjtVe9VN2l0gEK1Ss6SQEAFWtdXYAg/888PYN1uyHYrymObTRIDRH3QLPayJKzMYJyyRVCxftVUtoZUUrqA6E3+nzBo2uMbHN1IvRLyvaJZGO0DgNeWigyNzHGIMuJqpO9E0kmkpGoUbLdurWtf1xqQZjml7Iqu9Zh7DckPaN2eXsotSZdWM8jU9FBTCW/eiocyCQtz2F7KLnawBv8sCc+OhmeTW1aUjNZLZMcYF75tbVql4CMjB62bvWWNY0EY0BApuCCNyRvzHU89rZdi6FRitbN8VtuBLjmlN0KFaUi2WcG0sLa9LSva2qZtZt7Hb7YC7EvcKGg7tEZmEjacx1PfqquZ8IHvhNRyrSsU7t1ESlWF73tyB/wBBy3voTNc3LKM2t7rD8KQ/NCculHQIpw/lS0VMIzJqCamZ2so3JJPoB74HNL1jsyPh4eqYGboFmPaLCi6oopJQeTbIp9id7fLA4/7A8t/x3RZXCKZkUmhcgcvaBVSfAkUQ+bn72H2wsZTwTww7RulniDO6mRW1VMjbHwhtA+iWxnOSiiMAaBZtQ1smvvA7K6kEFdje/mN/nhnKKKS652YXxX6X7N89asoI5ZDeQFo5D5lTa59Stm+eINQsvFOWZ1GaDKauaJS1QxJUxk6UVSdSKLhmZtJHIAb23wpeR1L0YZ/Kia86Dnxvj3KTMeEvxsC1FFSSwSa9LwsNCkEfEhawsPSw57eeshOoCwzGiF2SR4cOe/0TF2b8A1NJU/iJ2RRoK6FJYm9viNrAC19icEjjINlJ47HxzR5GDjuU55yddRSxjmrNOx8lRSv3ZwPrhpnwk+S4j9wPNVJaow1rP3criSFR+zQturtzPIbHqRjeW20sZsr1ZmzaqsStKFAF/wBrKFJHsgYD5nGQxvNaMh4NRXLqsTRRyqCBIocA8xcX3wNwo0iNNi0B4g4wjppVi0lzt3hBtpB+W5tvbbphuDBulbmuuXeubi+lI8PIGVfPu/ao8fZnUIiGElYWteRSLkm5AFjcCwvfrfBcDFG4nPvyS/S2InY0dXo08Rz5c0vSVdT39FJNJfVoK2J+HVbxDzYbnzBw2GRZJGtHP35LnmXEdbC+R29V4Xx8eK5zvKmSvSIysxmK6n5E94dLbeXPby2xIZQ6AuA2vTwWcVh3MxYYXEl1Wdt9D5dy6zzJooswihVSI3MdwSTsWsdz52OJDM58BedxavFYWOLGNjaOycv1oq1xq4gzCKQLsojew2vpY8vktsYwgL8OW+IReki2LGMdW2U/I/pUpMrqxI8sMMvdzFtuRKM17MFNxfbywQSwloa9wsfVBMGJD3SRtOV1+YvY1smShyWqqFVKjTT06/8Ahi2Le+5sPcn264TfPFGSWdp3MrpRYXEztDZewwf4jj9VzH2fKGI/EP3THdALE25XN7G3npxZ6RJHw6+/e6yOhACR1hynh709E25dQpBGI410qP8Alz5nCEkjpHZnLsQwshYGMFBSy06sQWVWKm4uAbH0vyxhFpcPVxg2LoCOhYDEUpK+U5U1Y4qqoXQ7xRdAvQkdb/fmdrDGQL1K7GIxDcK3qIN/8ncb9/LxXNOv4Cu0cqeq+HyV/L6m3sV8sTYq3n+Zhc3+bN+8e/oeasTt+IzOMLulKhLH+s21v0+h8sXxQ2jqcE4nd5FeA4++5Hs2y2OoiaGUXR+djY7EEEHzBAOCMeWOzNXGljbI0tdsVUyThyClD90pvJbWzEsWt539+mNSTPkq+CxFh2R3XHmiRKov5VUewAwInmjtbwaEBzDjmgh+KpRj5R3k/wDQED54GZWDin4ujMVJsw+en1S1W9rUF9MMLt/WkYIv21H7YGZ+QXQj6AlOsjgPDX8Kak4pnn3Wqp4h0CxGT6lpBf5AYyJXHjS0/o2KIfAXeYH2P1TJkmdM8hglKGTTrV47hZFBAPhJJVlJFxc8wQeYBmPs0VzMThcjesbdXRB3B8eIPPT8j+1Uv/0upKGxAUt/Z1rq/lvjTtktCe2FmX/U43okXWoYGwW+56iw58jgXRzsmKe13wuG/iKPqjf8lgc8xTxCzofoR90HjrRGoafWgY2RdPjkO3wBrDSLi7nbcWudsRsJc6kSXEsa2x7/AGuc4ro0IV1kQMAQ6ustr/vJpQ/Q/XBX4cN2KUi6Qzmqr34p34Z7NKCWJZxNJMGF/DpQb7/lGofxYqhS1nN6UPAfm02cC0MVLJUU0S6E8Mqi5O5Gljckn8q4tpWHhNvcrq1aRqtbVYXt788aWL4KpnObJTR95JqIJCgKLkk3/wBOuNNaXGgsucGiylSr4+b/AMUAHrI/+Vb/AK4YGG5lCM/IIvwe7Tq1XKVMkn7OyggIqEiwuSdzdj8vLApez2QtR9rtFMeBIqF5+t4ZfDq/Zt4SbX2PXpgke6HJspsh/wD20G9/2Sb2tfwje2Mv+IrTPhCF8WcPJNA/doolBMgKgAseoNuZb9bYawuJcx4zHTb34LnY/AsliORva304nj80kUVZNWpBRW2Rrluukbb9PCCR67fPovYyAum5+/VcOOWXFtZheR37v0EwccZDNI8Bp0JCLoGkgabG45kW9/TCuDxDGtcHnfVdHpPByvewwjYV4clKvB80umeaciqDBr2BUAWsLC24te429+eM/wAxjbYxvZWx0ZLJUsj/AOy77u4cPT9pgzTIYqhkeQHXHazKbHY3t7X3wrHiHxgtbsV0J8HHM5r3bjiFdmo43ZXZEZl+FioJHsTywIPcBQOiO6JjnBzgCQu5ZlUXZgo9Tb9cYc4NFkogFmgqcudwKbGQfIE/oMKO6Qw7TRd9/omm4KdwsNV6OQMAVNwdwRhprg4BzToUs5paaO6xviTtQrUmlhRIou7dkvYu3hJF7sbdL/DhpsIIslJSYlwJAHv0Shm/EddJbv557OuoAkorKb2IVbKQbGxtbngoY0bBAdNIdz9kC29MbQl+jouNqO3xlbflKNt6bAj7451heqPRWKva++whec1rZiqxU0L2DBu+fwhbeXn+vpijqmsPE3AkvmeLqso1J9+ymbIcnWmj0g6mY6nc82bz9vT/AHxYC5mKxLp35joBoByCJYtLLOePeJqo1S0FDtKRdyCAxJGrSpY2Wy+InnuOVtwSPcTlau/0bgoBCcTiPh4b1yvTfXRK2bcCV3cyVFXMp7tC+l5GdjYXI32v7HAjE6rcujD0phesEULNzWgACSKeneQ6Y1Zza9lBY29hjK7D3tYLca8U/wBTwMauGjlokRA8F5SzG2tSL77m5JI8vD0wTISAW8lw2dKDDySMxBJp2nh6d3zQ3hrhZO7nnrJnp0glELBB4te17mx2Fx0PXlbfIAIJcarRMYrHvDmR4docXDNry9ERy/vaHOYIZZC6BtKsdtSyiw/mtf1XFtGSSkGZzMX0e6Roo7kciP19Vrub0QnglhYXEiMhB/rAjDa8kDRWe8P8JwSKjBpIlt8EelLHqNQXXzvsCOZwIFGcOKyntRh7rMGjFwkaKkYJJsoLdTuTe9ydzgrdkJwvRBYs0J0g7gjSwIFrX6e3T1wQvtC6pobotf7H63wSxr8F2KjyAK/5jJgUhHBbgBy6ppgn0ZhCekgaI/Mah91A+eBsOqM8dlOuCoKFcU0PfUsqD4tOpf7S+IfUi3zxuN2VwKxI22kLJL33HI746KST52a1V0mi/dYOPZh/qpwpiBqCmIDuE2VdbHELySIg82YL+uFwCdkckDdAc3zSOoieKBZJzIpQaFYJc7XLkBQBz54MxpbqdEF7g7Qaow9QtNThpmssSDWwBPIAE2Av9BgVFzqHFFsNbZ4KhwxxTDXd73IYCIgHULXvexAvy2PPyxuWF0dZuKxFM2W8vBFaeijRmZEVWc3YgAE++Mukc4AE7K2QxsJc1oBO6sYwiJX4n47paJ+7fW8lrlEANr8tRJAF/Lny23wN0gboujhOjJsS3O2gOZSnP2ss4PdQKu9ruxb7C3646GAw7MQ0ucao7LmdNCTo6RrB2swu/Pb6fNLuacf1b3vPoHklk+43++D4/CRxwEs30XA/mYmU0PQJalz0lw5ZnYEG5JPI35nHAMLnggjdGhw2JztkO4IOp5eqKVnHp/8AHF83b/Af645sfQp/zf8AL39l7V/Sw/wb81p3ZFxA1XRv3ltcUrIbCwsQGHMn94j5Y7MELYYwxuw5rlTSmV5eeKzntWoO6zKQ28MoWW3uNJ+pU/XHQhNtXKxDaf4o9xRXa6PL6ijo4fGvdAmMzPF3TAoiHqLhwbjf54G0HMQSjPc3IHAWtG4bnjqaWCcqhMkalrAfFazDbyIIwJwokJhmrQaXs+z6kpXhWpYI076IyUJBa4G7BSF5jmRjKIHOrQqFeKVOZf8ATxGdSw9+0lxYC4AAHMnceWIsosM0hMvciaPvrX7vWuu39m9/tiK6O6Xs27QqSGnmqB3kqU8/4eXQtij8jcPp8IO1xfflfEUWf9qqPBmK1ETMpljVw6mxuAUNj/ZA+uFZBT163oZzZsIY3iwCRXdv9V7Npmq8jildi8lNOUdmNzZieZO/5k+mKOrATwPv7KQtEHSTmAUHtsD34FHMlqwGyepFgsiNSSbWueS/VwTjQNFh8knPGaxMJ3BDx9/QqnVa4cvmRLhstrtSgHmmrw39DrJ+WMHss/8AUozMsuKa520sdeda/RM0j2qK6ONEkaeCOrhjddSswBU7dd1Q+5wU7uA5WucBcUTnEgNcWEjgN/uUgcfLUg0dXO476VLhBH3fdaCrAHck7uedsBfm0J3Xc6N6kiWCMdkHe7u7F+i2+iqBJGkg5OoYexF8OA2F457SxxaeBpKeXnu6ieL92Qkez+Mf+1vlgLtCjjVoSv2o8KCptMoOoDpz+V9jyFwfIbjGg5YLVlsWTlfDpcn0TSfqXIX3AbBusFaBAMBLrJ05LVeAMu/DxEsACwAsOSgcgL79SbnmSThd5TLQpc+rbSwld2WVCo8zrG3z5Ypm60RoVqWGEqvXxFFms/B9SJ3ESKEDko7OALE3GwuduXLph0TNy6pQxOvQItQ8EsZu+qpQ53JVAVuSDvqBB2vfYDAnTiqaFsQm7cUx0mR08ZukKBv3iNTfxNc/fAjI48UURtHBWaytjhXVLIka+bsFH3xkNLjQWiQBZQxsypa2OWCKeOQujKQrAmxBF7c+vPBMr4yHEIeZkgLQbWa9j9YY62SFtu8jIt/WQ3/TVh7GNtgIXOwDqkLSjWR8WVVdmXdRuFpkZnOlRdo0NhckE+I6eVueBPgZHFmO/wB0dmIfJNlbt9lpeEU+vz12yQmLM5PKVEkB+Wg/dPvgRhBJK6sHS0kMIia0acT48klpMfM/W2DxOdECGGrSGLndi3AzUa20Gl/6Rug4Uq5U7xYGEYFzI9kUDz1ORt1uMQkndAFAaIPKQpNyCAdyu9wOo5X9MZVq3nOTyQvMNDtHE5XvdB0kXspvyGoEG1+uLUTx2A5lpq6iAn+liEg942sfmRJ9sRRHO3Sg2ppx0LRMfezL+j4PAdwlMWNAUh5HmuYd33FJJUd3c+GFb2J52ZVLL8iMEcxh1cgRzSAU1Tp2d5iQCKRt/NowfmC9/riZ2KCOXvW28b8Mx5hSSU72BPijc/kcX0n25g+YJGE10lnXZFJPNmlVJVAienp0pnvzuGAufMnuwb9efXEUPBLEmXCOlrqxQRXZfmRdpLm7IXAsf6pYk/I9CcTgpxRvMKZZJ86pl+CtpEr4R5lQHNvUuftiKKTiiX8XkuW1fNkXunPrbSxP9+P74BONivQf8flqV8fMX8v9qHgWZXosxpXZVDR94mogDUL9T6hMCb8Lguj0i0sxEMzRsaNcvdrrg/P6RaQwVjOphnFRDpBJJG+kEA23vzt8XPFtLctHnYUx2ExBn6yADtNLXX9ffJd1PHyLUVcsNPrSqRAyTWsGUFblRcMpHS4vis+pIG6pnRLjFGyR9FhOo5HXfSigubcV1FTVpUR/spEUJGsV9gL7et7npyxRfZvim4cBDDAYnagmzaKUPC+Y5jMr1PeqvJpJRpsvkim3ysLX54sMc86peTHYPBRlsNE8hrr3n92tvghCKqKLKoCgegFhhxeNc4uJJ4pL4yY09Sk5H7ORQjN0DAm1/K4Nh/ZwN44o0R0pV5eIodPiYW9TgOqLlQ5Yu9N4aaST1CEL/E1l++NgOWCWDiicXD9dILWihX+s2o/Rdvvi+r5rJlHAInknBKRSrNNI00i7rcaVU+YW5ufUnb3wRrQENzy5W+Pe8FBO0LsjourUpsbAgtuN/hvhiCusFpbEZhGS3dJnZbxLDDTzrUTKmmQOC53bWN7DmxupO3nhnFRFzhlCUwcwDDnPHinTJ+MqOpk7qGW7nkCrLqtz06gL7b254WfBIwWQm2YiN5ppSpxN2iSioamoog7KxQsQWLMOYRV8rczfkduuGIsKC3M8pabGEOyRiz74KlknaFVx1Sw1yAKzBWumhk1WsfIrvfly3B89PwrCzMwrEeMfnyyBBMyjauzhoZ5GVTM8Qt+VU1WCg7C9hv5m++CsIihzNHBBeDNPlceKh4uyg5XWxGB3IAWVGa17gkEEgAHl5cmti4X9cw5vBZmj/jyAtPeoM8DQ5k5gbT3j6kc8gJ1vf2AkIv0ti2U6IZvdKSWyc5eP3RDgTNxltXJFVR6NVo3Y847G4PqhvckdLEeucQzrWAtK1hZBC8teK+y22NwwBBBBFwRuCD5Y5S7CyD/9QmX+GkqB0ZoW/vDWv00P9cRRZ1wM8P4+m/EW7rvPFq5XsdOr016b9MWomTLYa2hze7CTxSkyyEHRJETdnZuVgl23+Ej0xSlpWq860VM8lKQiSSOU8CkhSxK21KSmxHKx6dMQKKDP85aoZGZ5GIjRW1sSNarpJAvbcAHpuTiKK72cZn3GaUj3sGk7tvaQFN/S7A/LEVr9O1lFHKAJY0kCnUA6hgCLgEAjnud/XFgkbLJaDulfM+Me5193DH3MTMmp5ViLsnxiFLEtp5dLnYYZZh81WdT3X80q/FBl0NB3141zTPTVyOitcDUAbEi4uL2O/MYXLSDSaBsWrOMq1nUNHJBxI7rG5hrKUa3CkqrrsNRAsu0dt+reuIpapcX8DVzVFY1C0Hc5iirOspIKMu2pbDqLm++7NtyOIpdcEUzXsvhnFHqnlRqWBadmQ2Msai1j5X8XyYjEU1RqLgqmShahQOITci7airE6rgnybe3v54y9ocKR8NO/DyiRu4Wb1HZRWB7K0LL0YsV+o0kj5Xwv1T16hvT2GLbIIPLT8ovl3ZB1nqfdY1/zN/8A5xoQHiUrL/yH/wCNnzP2H5TPl3ZvQRWJiMpHWRifsLL9sbELVzpemMXJ/lXhp67+qZaLL4oRaKNIx5IoX9BggaBsufJK+Q28k+Oqs4tDWY5r2psZDHSU/eb2VmuS1vJF3t5b/IYeZg9LeaSD8cAaYLWklVkTxLdWG6sOh6EH9MIlPqrR5LTxG8UESHzVFB+wxFDruo88z+npFDTyBL/CNyzewG59+QxtkbnmmhYkkbGLcaQTJe0KmqahII0lBe9mYKBsC37xPIeWDPwr2NzFAjxcb35QlrMeOK2qqWp8uQDSSA1lLMF2LXfwqvlt5edsGbh42NzSFAfipHvLIgoeH+K6r8U1BmB1CW8LXChkZhYbpYMDe3XmCD53JCzJ1kfDVVFiJM/Vy8dEq8IZJHNXLTVBZRd1IU2JZATa5Gw2OGJpC2PO1KQwh0mRyt8U5euWZkhi1aEMcyAm5tfcX67qw9jjMTjNEb7wiSsEEwrbQqenmFHnZZyAgnYljyCSg2JPkA4N/TFEdZh9OX0WgRHidef1Uva7PC9WjxSI57oB9BBsQTa5HWx5egxWDDgwgjirx1ZwQeC9xpl1RBUxV6obOI5ibEhZFC6g9uVyL72vc+RxIHNcwx+I8lWJa5kglHcfNRZtU1mcyxaKfSEBUEA6Rci5Zzt05e9gcWxrMODZWZHvxJGVqaOJ+ziSd6fupEVY4EhZmvc6NgQAN7j1HIYBFig0GxubTM2Dc8tynYUmfPeD4KwRGov3kYALp4S224Ox8N9/MdDubgjndHeXZMS4ZktF26LZRlkdNEsUQIReQLFrfNidvTlgT3l5sozGBjcoSv2w5d32VVFh4orTD+4QW/k1DGVpfmgPi1adcvzqTK5NMpaeQxaJKZm/Zxq4B0sTq8drXCrYXtc9KU8UO4lhpXgjq6RGiVpDDJCx1BHC6wUPPSR/hy5YipLBkxFdLlZipDKbMpDKfIjcffEVr9h5ZXCenjmS37WNXX+8oI/XFrKzaCkjlSniqYy0oqJ1fXIB+10rIyjRZbO4AG+3TmLdEuc0ksOlD5bei5Qa14aHjWzfjvw5qjBS1RUH/o8B94WX7FxghLP/AJD80IdYR/8AqHqtkxyV2lRzrN4qWIyztpQbeZJPIADck4y5waLKNBBJO/JGLKSpe1WNdLmkqBCxsJCAL+w+En01YD145LrjoN5tokbmHD3r6J9pKlZUWRDqR1DKfMEXGDg2LC4j2Fji1240U2LWV7EUQriLNxTRarXYmyj9ft/hhjDQdc6uCQ6RxwwkWerJNAITk3GEbALMxDHrpso+YYn5kDDM2BcNYxp46rnYPpyNwyzmj4UPqfnompTcXG4OOcu+DeoVPOcwSngkmkDFEF2Ci5ty23GNMaXOACp7g1pcVgXDOetRVBlhTXdWQK3kSLXt12Gwx15Y+sbRK4kM3VPzAWtCzLMc2qYaZ6ZGjMiN3qhVTSwcgbybgEWI3wm1kLXEOO3vgnnyTua0sG+/spUzOvzPLp42mmkLEawplLowB3BBNvTltfbDDWwytIaEs6SeFwLyuu0KqEmYxvISYXSFl3/8bWJt/NiYYVGQN9fmrxRDpQTtp8lrmX8OUkJUxU8SsvJtALD+8d/nfHOdK925XSbBG3UNWIVtI0GYyw981OO9ZO8BI0oxuL6SDYgrffHUBDogavRcggsmLbrXdHfwmVUrCWSrmqplIcCK1iQbg35c/wCvgWaZ4oNod/v7JjLDGczn2e7391R4qdqTN2liF/Gs6D94OATy6ElhjcQ6yGj4Ic5MU+YeKs1WWZhm86vJD3SgadRUoqrcnbUbud+n2GMh0UDaBtW5suJcCRQT/wATcBQVehizRyIoTWtjqA5ageZHnt+mE4sS6NOzYVsmvFVMn7NaSnYSSM0pXca7BB6kDn8yR6Y1JjHkclmLAMDuZTHPxHTIbGZfLw3b66b2xy3Y2BpovH1+i7DOj8S8WGHz0+quz1sabPIim17FgDbzt5YbDSdkkXAbqOqzWGP45UXxaeYve17W87b4sMcdgqc9rdyhM3GMOpVRZJGa9rIQNgtj4rHSdS7gHqemCCB1WUE4ll0LPv6IxldSZYkkOkd4ocBTcAEAjcgX97DA3CjSKx2ZodzXdfSrLFJE3wyIyN7MCD9jjK2vxxIjwyFTs8T2PoyG36jEWkxZ5xFTVb99NTSLOQNZimCpIQAASGjYjYW2+uIpSC5jmRkVUVBFElysaknc2uzMd2Y2AuegAAAxFKUFFRSzHTDHJK3lGhc/RQcXSouATdlPZVmc9v8At+5U/mmcLb3UXf8AlxKVZuS/RvDeVClpYKcNq7mNU1cr2FibdLnpilAhc3BcMkzPK7PG0jS9yQunWyhSSbajsARuLEYYGJcG0N9rSpwrXOJcdLuu+qUh4KoesNz5mRyfqWxX8mXn9Fr+LFy9T+Up5x2cSxRmamq53qEGrxNbXbnpI3B8rk35euOe6EgWCvUwdMRvfkmjAYe7bx9hCKmumzfLhGvjqqVwzqNjIhBXUBy1C+49D5gYySZG1xCabFH0disx0Y8UDyO9eHvgiJ42rUiVZ8qYrGBcsjqo09d0IW1r+mLMrgNW/X8Jf/xuGc8mOfU94vXz1TzwjxHHXQd7GCpB0uh30sADz6ixBBwdj8wtcfG4N+FkyO14g8wrGfTzRx95CU8PxB9gR6G43/1w3h2xvdlfeu1Li9ISYiKPrIa03B5eNhLlLx0f/JED6obfY/64df0aP8XfNcWH/kR//oz5H7H8oZxfnCVDRmMnSq9RYgk7j6AcsHwcDomnNvaR6XxzMU9hj2A9Tv8AQJew4uSm7hTNKhgIVDFE6qouATyLMbKOfQm17Y5+LhiFvO597Ddd/orGYlwELbIHIehJNAeRNbJ3qadZEZHUMrgqynkQdiMcgEg2F60gEUViXHNItDmavEoVB3cyKosBY2IHuUP1x1ICZIqPeFyJ2iKYEdxTb2scQTwpAsDlEmDMXXYm2mwB5j4r7b8sL4SJriS7gmsbM9gAbxWdZzBD3MUgqmnqJLGRSD4ARuCzE3YHbnvzw6wuzEZaCQkAyhxfZPomU8OyZhl1NNBZpoFaB0uBqVWOmxO1wDyPO/puDrRFK5rtjqjmJ00TXN3GinjyvPJ1ELu8cYGm7OibDbcp42+98VmwzTa1WLcMu3yCcc14Egqo4vxBYTpGqNLGba7C24YEEX9L+uFWYlzCcuyakwrZAM2/cuMr7NqGI3ZXmI/+q1x/CoCn5g4t2LkdtoqZgom6nVNqoFAAAAAsLbWA/wAMLWmqQCr44oI0lf8AFRuIbd4Iz3hW5C7hLm1yBfkCRiLVLqr4rjSso6VVLmsV3SRSNIVEL39bgbW88RUu+NINVI9vykN9Dv8AYk4R6SZmw7u7VdHop+TEt77CE5xDStA1u7UBNURUoDfTsAAdTXPO+FcSzDGE7AVYquW3M96cwr8UJhuTdOu9r35Dupcf/D7VndT6wqyQqknO9wsiMQOXiVyLnlbbHZwWJvDtJ3r8fcLgdI4P/wDKeBt/v7FWqrglXR/2x7yS9302A1GQvZVKnxGRzZmYDbywcYiiNNPf4SrsJYOup/d/XiUWy7h+KF3cDUXYNZgtkI1W0gAWPiO/P6YG6UkAIzIGtJPsKPOOKaOmBE1VDE1tgXGr+EG5+mB2j0UH7LOKXr6ISTMrTK7oxUWB0kEEDy0uuIqKS+MuxqaorJJ6aaJY5nMjLJqBRm3bTpBDAm5302vb1xYUsqfKuwiEb1FVLIfKJVjHtdtZP2xFLKccq7NMsg3WkRz5y3l/9yQPkBiWqrmi9VnVHSjS0sMQH5AQD8lG/wBsEZDI/wCEErDnsZuQEu5h2pUaf0YklP8AVXSPq9j9sNM6OlO+nvuS78dC3Y2lnMO1qdtoYI4/VyXP20j9cNM6MYPiN+n5Sz+kT/i35pZzDjSum+OpcDySyD+Sx+uGmYSFmzfnqlX4uZ3H5IDJMSSWJJPMk3OGAANkAucdSV+g63jSijh778RGwtcKjAs3oF5397W62x5EyNq7XtI+jsS+TJkI8dvn77kiVGUVHeR5rlakiYa2hOxBPxixtrQkdOu46EAyn42LstxEOR2DxZ+HQO+ngR+ii0vEGb1CGOOgEJYaS8h2F9iQGt/m9jjWeQ6UlRhej4nZny5u4fr9I/wDwuaCnKMwaR21uRyGwAAvzAtzwSJmQJLpLG/ypcwFAaBMcsYYFWAIOxB64KCQbC5r2Ne0tcLBWdcT5A0JaRVVYr2WzEnf33v9sdvDYkSANJ7S8X0l0a/DuMjQAzhqT9dbS7hxcheGIotE4DoSkBcixkNx/ZGw+98cbpCQOkDRwXsOgcOY4DIf8j6Db7pmwgu6kvtA4NeveFo3RNAZXLX3BsRaw3tv5c8NYecRA2k8VhzKRSMPwzFLSRU1T+17pVXXupuotcWNwbeu+BdcWvLm6WjGFrmBj9aXGU8GUVODogViwsTJ4yR5eK4A9sW/ESO3KpmGiZsEciiVRZQFA6AWH2wIkndGAA2XeKVr5fEUVbNIXeGVY2KOyMFYc1YggEeoO+IosBqMkaqyNszeeokrYyQS0h8KK3dlLdPB4yeZN78ziK7Npt4gyWkp6rKZ6eCNKaqvSyqigCRZ47Jrt8XMksdzYb7YnFZ2CF5bC2XZvFDVOTT0FPPNDJYs3cvsAwFySh1LsOnlbEVrYoqqKenWS4MM0YYE7Ao4vvflcHGXNDgQditMcWuDm7hJ9XxLkdH8U1OWHRbztf8Au6rH6YXjwcDPhaPr9U1JjcTJ8Tz9PQKMdo8k21BllZOPyu6iGM+ztfb6YaopPMOa+24gqOtHQqfeaQfrGcSlL5BfP/lq829dmVZUX5ord1Gf7i3+xGJopbuaMZR2d5bT27ujiJG+qQd4b+hkJt8sXazlHFH6SrhYmON4yUtdUIOm/K4HLFlrgLIUBGwVrGVpeJxFEkdrcLGh1oxASRS1iQCrXXe3Pcrh7o8jraPEJPHZhFYNUsmybJGnWRw6RpEVDltRPjJC2VFZjci3LHZkmDCBVk++K5McJeCboBF4uCZP2oJ1PE5UKvJwqq7WY7g6T+ZQLkC99sAOLbpXEfLgjDCHXu9ffgrknBsXfSKkkkgRypjVbEBo2liOvxEqVWxIQm+yqbjGBinZQSKsb+dHT9+K1/Fbmq77vKx7pT1eV0MGhGVAJSyO0jMZEV4g6MFBGnRISpOm/hseeMtkmfZHDltvR+Y13RDFEzQ8ee+2h+fcqtVnSsxaGv8Aw8Ztph7hv2YsPD4VINuVxz5402IgU5lnne6yZQfheAOVbeieZeEMqpJIjJGoMrlE712ZdQVn3DHTayn4uthzIx50RMC9U/pbFvbWevCh6hHJuKaREVxKGRkLK0StItl25oCoN9gCbk7C52wVc27Qqt7QIYw7CN2QBWRhsZARTkkKbEWFRGbNYmzcrb1aukU4V4iFYjOI2jsdlbmUbeNuQtqWxt05dMWq0RCuzBYt5AwX94KWHzte3zwWOF0mjd+SWnxTIBclgc6JHpdeaWs94ujKFIl1k/mZfCPkeZ9x9cPwYB4dmea8Fw8d05E5hZCLJ4kaDyO58kkJGWNgCSeg3Jx1CQBZXmAC40NSmvh/hBmIecaU56PzN7+Q+/tjn4jHNaMsep5rvdH9CPkIfOKby4n8fXwT0LKABtbkAOnsOmORqdV6zRooL4ZfQ/p+uJSmbuXM04VS17AAsT5Ac/ni2tJNLL5A1ubhqfIbofk2dx1AYoW8JAYMADvyO3TBpsO6IgO48kng8fHiQSy9N7ryOiJ96Om58hgFFPZxwQ+bPIFOlpowfK9/qRywYYeQiw0pR+Pga7K54vxXObZwkMPenxA7KFPxk+R8vX/huGB0j8g874LOLxrIIetOo4Ud/Pl78V/Lc/qppV0QL3ZYA+E2tfe7ctsOSYaGNht2vvguRh+ksXiJRkjGUnXQ7cddk5R8vr+uOYV6RuyDZVwpTwRTwqpaKpkeSRHNxeT4gBYWWwtbFLSL01OkaKiKFRAFVQLBQBYADoANsRRDc14bp52kd4x3kkDUxk3uI2vcDe3NicRRKdD2QUQVFqJKmqCABVllIVQOiqlrD0viKa800UPD9BRKXjgp4Ao3k0qpHu53+pxYBJoLJoCyvV/FdLFCJzKGjLaAyAtdrE229B1wVsEjnZa1Q34iNrcxOir5vxT3dJFUwwvMJiAqjYjUCd7BuVrbX3xpkGZ5Y41SzJiA2MPaLtGMoq2lhjkdDGzqCyMCCp6jcA88Be0NcQDaMx2ZoNUh9XxbRxyCJp11k6dKgtY3tYlQQN/O2CNgkcMwGiG7ERtOUnVZ/wAFsKTOJ4D4UbvFHlYftFP8AP1w9iP7MOHeH4XOw39WJczx/KaODeKJ6+eYhUSmj2BAOpiSdNyTb4QSQB5YWngbE0cym8PiHTPNDshJFE1ZX1L0M1S2kOxkJ/8A67iwAsNz05XsemF9ALXvZBhsHCMTGzWhXnr7+S03Nsmvlz0oJbTBoUnmSq+En1uBjUD8kjXd68biz1+d1fFZ+6xLhrPPw3fXV2WaPQQkhjYEMCCGAJHUfPHoJ4esruPivPwTdXd8eWiu1fGs7bKsYRdOgMO8KFV0hgz7l7Abm/IG2BtwjB48eHsIjsY47DT5+aHUsFZUH9ms8lwq3QNbwCyXI28I2BPLBXGKP4qH73Qm9a/a+HojmX9mddJ8SpEP67i/0TV97YXf0hC3bVGbgZXb6I6nZC1t6sA+kV/84wD/AMoP+vr+kf8A8af+3oj6cO1spWSeSHvQq+LxNup3so0qmtSwaxO5Fj4d+QupqqubcFSLD+zkkmkLoxUd2qHuxHpJDXNtUMd/FzZyBY6cRRNkHD1MhLCFCSSTqGrci22q9tgF26BRyAAilImTiK18DA8iDi6pUCDsqsuVQMbtDGT5lB/pggnkGgcfml3YLDuNujF+AU1PSRx/Aip/ZUD9MZc9zviNokcMUXwNA8AAu+8HmMZoreYc0J4hhnaI9w2ltQJ8Wk6befTffDOGdG1/9mor1XP6QjxL4v6DRvnWlc0p8WNIj00jOGYRjxA3GpTckfUY6GEyOD2gaX6FcDpXrWPhkc6zlGvCwdfsjjcXUzHTaQh/CTYWGrY9b4VGClAvTRdQ9M4VzsmuumwoX6pTy6tnppZEiF3JKEadW6k8h588dCSOOZoc7bdcDDTz4SV0cWp22vbkjtTWVn4KZp7i5UKSArWPxbC1hyG/mcKNjg69oZ3/AKXUknxwwUjptLIrgaO+3l80AoqQyRHTEmx8Urva3tdgBt6HDj3hr9XeQH6XJhhdJCckY73E1XqB9VNJD/2ezhxHNuBeyhl8yBzI/wCXxkO/u2qwiPYf4Wjryv4XpY7+9PnD8munhPTuwLcvh2P1xyMQMsjvFerwDg/Dxn/6j00Kj4p4jhoYDLLueSIObnyHkPM9PoCq94aF2MJhX4h+RnmeSxbM+NMxrpNETSKD8MVOCNvUr4j63NvQYWLnO39F6ePAYXDNzOrxd7pdLwvnCjvFjqB1usvi+gfViZXcj781X8zAnskj5fpFeGO0upppO6rg0iA2YstpI/fYavUHf16Y02UjdL4roqKVueDQ+h9/JbNTVCyIrowZHAZWHIg8iMMg2vNOaWktduFl/bJmaMYoEk8UZYyR2OxIUoSbW5X69cdPAMItxG+y4/SUgNNB23Cj72Gpyqojp6d4lgCTam3DsNnIO/5VPXr0xKcydpcbvT8KdiTDuawVWqu8JZhI2STiJyktPrsRzsLSbX8wWXGJ2NGJGbY/6RMPI44U5TqL/Kr5NxFO+TVbd47TRtp1EksFcrc357Avbyt6Y0+FoxDRWhWY8Q84ZxvUKbsrySkmp3eREklDkENvoFhpsOl9zq/0xWMlka6gaCmAhjezMRZQjtJgVcwjlD2jnVdTofK8b2P9m2C4QkxFvEf7QsaMs4deh4+hVrh3MKjKapqSWNpIXbUNC3JvYB0tuRYAFeltvXMrGYhmdpoj3S1C9+Gk6twsH3aLx8P1C5x+Kij/AGDHUWJC7OlmuCQ1772tjm3pS9r/ADYH9HdU53a4DXgbHpotExlcFIlP2WUgdmdpHBJIQEKoBOw2Grblzx0D0jLVBIjo+O7KYcv4WooLd3TxAjkWGpvq1zhZ+Jlfu4o7cPEzZqMgYAjrBs77cKvUyQ0sUJUlT3haRgQbdNIBv74i1QSvL2qZsST+LIv0EUVh7XQnEpXS2Ku7U4FH7KJ39WIQf4n7YfjwDnsz2NRYXOxOOEMjospLmkg+I0S83azIZBq7uOPe+kFmG22+/X0xw5nTuYeq3980XA4h8k7euZTNb35aevcjfA3H61VX+Hu51IzKzAAXW2w3vuLnl0xnBx4ppJmdY5ewutin4dwAiGqfq1mCsV3YKxUH94DbHSYASL5hcyYuDSW70a8eCTsj4usr/iXYsCChVRc3vcbC3lz8/THTnwWo6oeK85gemaa7+S7XhQ+Y2pEKTi+ORyoSTZWYG4udKliLDYbDAX4F7RdjcfhORdNRSOLQ07E+NC6rwCvZBm4qkZgpVkNipbUDttvb/lsBxEHUuAJu+KawGNGLjLgKI4Xfgh3B2dyTySJMQSo1LsBbexG3uMHxmHZG0OZ4JPojHy4h7mTakajSq4FAINYmq4SxJdZOvNlOofUAj54bdlLI3jhXrouTGXiaeEncO8yNfoD81Hl9MZ6SRFF2gYSKPNWFmA+gONSOEcwJ2cK/CHBG7EYN7W7sOYeB3A+Vr2T5rBCoLUweUH4i23O42IIBHoOmJNDJIdH0FMJjcPAwF0WZ443/ALr5Ixm+USyslXTAhnUOVuAQbcxewII/5vhaGdjAYZeGi6OLwU0zm4zDDVwBriDz9/dWckoatnY1ZJiZSpRmB1X5WAOx9dsYnkhAHVbjiEfBYfGueTij2CKonfwA29F9bgmEtfVKB+7t+tsUOkH1sFD0BAXXbq5afVHqTKo44+7VFCHmrDVq9WvzOFHzOc7MTr8l1ocHFHH1TWjLyOt+KtxRBRYWFhYACwA8gOmBF1phjA0UFg3aHXSV2aGFNwjinjHS97MT7ve58gPLCbzmd6L2PR8bcPhM7uIzH7eia8zqjlvdZdlkYerlF3kIBN7Hffa+xO/hUdDfGycvZbuufEwYvNicSaYNh7+2pKVsz4lzahqNM8zhxZtLaWVgfQbWNiNrHnyxjM8HddCLCYLER3G3TztNPG9JFmOVpmKIFmRQxt5BtLqT1Cm5BPkfM42+nNzrn4F78LizhyeyT/o+a67EM5Z45qZjcRWeP0DE6h7BrH+8cXCdwq6bgDXtlHHQ+W3vuR3tMyOOSjmmEa98mltdhqspAIvztpJ29MdLCSkSBt6LyuNha6MurVc9mswqMs7pt9JeFvY7/wDq9vli8WMk1juKmCcJIKPeEv8AZIrLLVU7qdJWzbG2pCVYX5XOr7YPjqLWvCW6PsOewoj2d8L1FO9SlRGO4lXRuVOvSSB4QTsVZueB4qdjw0tOoRMHh3xlweNCu6jspgLkpNKiH8uxsPIMenvf54gx7q1Cs9HNvRxATHT8IUixQxNH3qwBgneeL4jdrjkbn026YXOIkzEg1fJMjCxhoBF1zRrvFG1xt0H+2A0Sj2Avhm8gf0xeVS1z3jeg++JQU1XJ9ST8/wDTFqqXzQPIYllXlCkpHuN+YNsU4aqmnRfnPP8Agwz5/UUayLF3rNMjMCQdS96QACOpb+E4yFu9FWkyrI4mMctXXPJGSrtFGgQsDY6Qyk2v5k4lqa80Dp5FLL3hOi41HmQt97X8hjWY0G3oqd2nF53O55po7R+GkoJ4o4Wd0ljupYgksGIa2kDpp6dcUq2QfhGualzKldwyFZlVgwIIWTwG4O/wvfEVr9SSdD5H/b/HECy7msyipIY61o6gfsgzDmRbqpNt7Wt9cd0ve+AOj392vEMigixropx2bI/GyaIs2y+Hwx6RfwkqhOx82tcj64QMOKk1d9fsu43GdGQdllcrAP1S/BPNl0rjRqV9gTezWvpII678sOObHimjXULkskn6LlcMtg8eB5G/suMvyisYmoiUqxJ6hSb87A9PfFyTwD+t5+6zh8HjnE4iIUSfDfuPBMPDWQPE7SzHVIwPhve1+ZY+Z/1+SeKxLXtDGbLrdG9GvhkM02rjw333JPNEcmyFKdnMZa77eK3hHkPM+uAz4l0oAdwTmC6OjwrnGMnXnwCtnK4tWru4tXO/di//AOcC659VZrxTP8OHNmyNvnQVvuh1398DspjIOKr1ldDANUskcQ83YL+tsTUq6A1SzmXaZl8VwJTKR0iUt/MbL98bETzwQ3TxjilbMu2XmKel9mlf/Ko/zYIIDxKC7Ft4BaflNaJ4Ipl5Sorj+8Af8cAIo0mgbFrBhOKbO2eXZUq2LE9FZz4vax1YSHZdrzXsi3rsCAziweg2+yd82ielz+GpZS0VVpjVhuAxQR297hT7E+RwU9mS+a5cRbN0e6MHtMs+V2l/tvP/AH0Q6CAf+8mMy/F5JzoMf0O/9vsEep70vDhEos0iMFU8/wBq50/Y6vri6qLxSbv7uk+xwI9Bqg3YbTE1U8n5ViCH3ZgR/wChxIviKZ6ceBE1vM38h+1sVZTLLG8bi6upVh5gix+2GWuLSCF5hzQ4EHiqmS5JBSqUgTQGNzuTc+pYnG5JXSG3FDihZEKYERGBoq4ke3LmcWAqJUZY+f0H+uL0VaqrU1SIVDk3ble5HMC56AXYC588aFnZUaG6sDFLSiiqVZnVSCyEBh5Ei4v8jfEpSwh9bmpTT4QB36xPcgmzCysNJ2uxXZt7HljQbayXV816szxERmHitJ3IuQql+viPILvc+h54gYVC8KTJc1E6sQACjFTpbUp63VgBqUg8/cdMRzcqjHZkQpzZ2HnvjLtlBo4rI+12T8Fm+XZhvp+F7DojeL5lJSPljARBqse4iqUkqp5IL91JK7pqFiAzFrEC/K9sRaTdwfW5VHCzV0byTBzpUayGWwtsCE53HiOJazS0jP8AjkRZdDXU0IdXIQBzYxg6hvpv+ZQtgeo3xFSxLiTPZKyd55AquwA8AIGwsOZJva29+mItL9V8N5iKmkgn/wDrRI592UEj5G4xFndQ5xw/FUWLg6hsHUgG3rfY4ahxL4tBtyK5uM6NixJt415jfztVaPhCnQ3Ks5G/jbb6L/jgj8dK7Y14ftLw9CYZhsgu8T+PumDQfM/898JWuxlPNe7odd/fEsqZRxQzMeJKSn2lqIkI/LqGr+Eb/bFgE7KEtbvolXMe1uhT+iEsx81XSP57H7Y2IXFCOJjHG0rZj2xVDbQwRRjzclz9tI/XBBAOJQXYvkEIqc7zeqp5Kgyyinj+JkIjHMCw02Zue/PrfGssbTSwZJnAkbIdwbkC5hUGOSo0ORqF1LNIQCTY8hawuT8gemnuyDQLEbOtdqVDkHCNXVgmKLwqdLO5Cqp2uCTzt1sDizI0bqmwvcaAQ3M6FoJpIXKlo2KkodS3HkcW1wcLCy5ha7KVuvZHX97lsa3uYWaI/I6l/lZcKyinLoYc2wJa7YuE2LfjYVuLWmA5i2wf2tsfKwPmQlK2jmXp+h8aAOoefD8fhKHDOdVE1TQU8krPFFURsitY6bMOttVgNgL2GMtNkLpYmCKOKWRoolpv5LQOP+MIqaqEU1FFUhUWRGawKkk35q3kOVsbe8ZqItcfo/AvmhL2SFutHv8AULPOKOKqnM5UUrZQbRwx3O52v5s3S/0Aubjc4u3XZwuDiwbCb8SfegWydnvDP4GlCPbvZDrkI6Hoo9FG3vfzwxG3KNV5npDF/wAmXMNhoPfeuuPq6rhpi9GgZh8bWuyL5qvIn628j0zKXAdlTARwPlqY6cORPeffih3ZzxGZMueWeQsadn1uxuSoGsH18Jt8sVE/sWeCN0lhcmJDIx8VUPT6olkGdR1xE0Ep0qAHibZlJ6MvLexs1yDvbltbXB+oKBiMO7DdiRvgeB80fmHI/L64O1IlUsxr44U1yNpW9uRO/sATjTWlxoKnOAFlD6CpSt7wpqCKjRXIFyXAJIF+QAHPnc+WNOBZusWH7K1KrpLEO8ZgxIIIW1grHayg8wOpxQogq9QQhlTVpT1zGRlRJ4QbsbXeNrWHmdLD6Y0AXM04KiQ1+vEKvXUjTGpMIJWeJHRiCv7WMkD4rEX0pv5DyxYNVfD6LLhd1x+qsJkLGPuS/wCyFnS/9JE4OrnYq4vf4t+d74rPravIapF6KB1vrlL3tYaQoFvIDff1J6csYJHBEAI3U97Op89sTgVR0cEidvOVGbLRIoJaCVX2FzZrxn7sD8sDW7pYPHwxWsAVoqog8iIJCD/Li1rMOarUeWzysUihlkdTYqkbMQfIgDY++JSouAT/AJXwPnc1KKTu1hpr6rTFFudWre2px4t+QxKWbHJHcq7Bzsams91hT9Hc/wCXE0V2Vr+S5XHS08cEVxHEoVbm526k+Z54pVspJ8wjW12FyQoA33YgDl6nBBE4i6QjiIwavX5q1gaMs47V+KauieFadlRJVbxaAzalIv8AFcWsy9PPBomB26XnlcyqWXVmbV1THJLJNNJHHpEl3sq6yQt1BA3II2GDhrBpSUMkrgTaH0WVTS6e6idgxCgqpsSeQvyv88bLgN0MNJ2CNZdwPVSVX4VgkMukORI4+E35BbljsdhytvbGDI0C0RsDyapFV4QpIqeSqlqnnjp37qaOCPSe8uo0o8hAKgsLvax6WOMdaToBuijDAaud40m3hzK4qeslpohrp62jE8ay+JSQSNJ8xZrn0OBucSL4hGjYGnLwIVfL5WaPLquanSCs/FdzYJ3XeRkMHurctK3O/VTb4rYhNEtvRW0B1PqjaoxTUtLV5nFUVMQpqqNjZCZDeRm2CoDZlu1xzsU+U+JgoaqAZHmzQOqQ6mekFMIo4nM6ysfxF9KtH4tNkvsT4Tpttvv0wcZr7ko7qw08+a0HsKr7PUwE8wsqj2urfqmBTjYo2FduFrhGF04lGq7O6U1EdTDqgkjkWSyW0MVIO6nle1vCQMC6oXYXRZ0pMIzE/tAitd/n+VR4p7OPxtW1Q9SVUhVCLHuAB+8W87n4euKdFbrtFwvSn8eHq2s1539q+6OcM8G0tFvEl5LWMjm7fLoPkBjbWBqVxOOmxHxnTkNvfimHG0mlPjziiah7gxRLKJWZWBve4AKhbX3O/Q8sClkLKpdHAYOPEZs7qqlRhpIZqSoV6aSklqQZXgjZTJIqablFOw1fDYqpuTtvfGaBadKvgiF745mlrw8N0DiDQu9/Dfcrrs/z+gc/hqOCSJtJZtai502F2YMxJ3tvi4ns2aFOkMNiWjrZnA8NPsKCdZh4T9fpg43XJOyEcQUPf08kY3JF19xuPqRb54Iw5XArLxmbSC8J5VVU+u/dorgXDXc6gTyClQBY+Z5DBJXNchRsc1MK0xLB3cuRyFgAL7GwAvy8ycCvSgjVrZU7AczbbkTilZpcmUe/ti8pWc4X0ajyX64lAcVMx4BcVb92jSSyKiILsfIDFZgpTiuUqYhCalX7yMIZAwN7qBfb5YouKsN1QvK+LBUUE1VHGUaJXujb2ZU1jccwQVPzxlaShRZjnjxxujxyLIiuGKLezqGsbLba9vliaKrKbG7QKDvUiWbW8jqg0KSLsQBdrabXPO+CdU+rpY66O6tMdZMUQsBe2KjbmcAs4iQxxl44Jdq+ICBcsFHyH3OHxhWDUrhP6Tlcab6IXPnakAmQEE2BLCxPkN+eDsibwSMuJkcaNq/w4hmm1n4IeXq7C38qE/xjywvjHBjco4ro9EMMjjK7YaDxRymzdJKiSBdzGLs3S99wPUXF/e3MGyZicGB52K7LcSx0xhB1AtJ/bVQa6JJQN4ZQT/Za6n+Yri4TTlWJbbL5JY7MsxdqWtpoo4++WIzRHQGZ2BNtWq4OltAG218amGoKHhnCi2tfqusrlnmo6yhr5hBMwSeE1DLFa7EnkBpF15AbajtinBrSCNluNz3gg6HcLrOeIaIVdBViq7ySBe6m7qNjqCq41KTYWLEqN9w4YXAxGg0RSjy0Oa4uGm6E1HG1Mq1kcNI8kdZIZGE8gXSTvssYb8248Q6eWNCN5q+CwZohYFm0NfjOum7iOLQhgFohTxeIDQUtvqNtJ5CwvY22FtdUNSSh/wAhxoNCkg4KzSr0mSKZgBYNUyHwjyAkbUBy2AxeaNuyoiaTdMmW9jUpt31RGnpGpf7nSB9DjBnHALYwjjuU05d2UUEf9IJZj/Xew+iafvfGDM4orcKwbpryzJKen/oII477EogBPueZ+eBFxO6O1jW7BEMUtLiaVVUsxCqoJLE2AA3JJPIDzxFEJzzimlpI45JpRaX+jCAu0m1/AEBLCxBvy3HniKJG7SM8irsmeqoZmb8PLHJ4dSsCGC2ZTY7atW+2wOIrCh7TOO6uniopaV0SKshJ1lblSRGQQTsLBtr+R522nFQJmyuKejrIIJqmSqiqUfQ0oXXHLGNRsVA8DoW2N7aOe+IpZUMPDlb/ANX/ABrvEYfEgAZtQj0kKLabX1WY7874CGO6zMuo7FYf+H1ABzb8N/ny0TRR5LBFNLPHGFkmtrYdbenIE9bc+uCBoBsJB88j2NY46DZEMaQVUYFdrE+2CaFYutF8CueSge+J2VLcVHWMIo3klk0oilmI6AC55YrMOAUyk7lR5NVwVMYlhbWtyLm4II5hgbEH0I8sUXlQMCtV9ZHTxNLIQkaC7G3L5Dc+wxm1sBKXaPXh8vikilIilljJdCV8BBI35jfTiKKTiAvLkZZ7lzTRyP6kBHa/0OIq4LngyaJ8vSlLqJJYpJBGSNQjkeSxt5WOIVAl7grNkp8vj/EI3dV0siNKLaYzZYhr9DoO/ocWVAh2TdpL0cK0phSUwXj1iTZgrEAiwIta2998TdSwNCs2RypDKbFTcHyI3GOpuuKDWq/UdNMKinVxymjDD2db/wCOOaDkdfIrryNEkZbzH1We5XGs0svec0ACjyve5977fIYX6fc4yNYT2avzv/S5HQLGmNzyO1dIBxJlpKu8a3EVi5uBZTt1572wD/jszmyuivs1t3/6tM9KQhzQ8DUfRN+Z5l/0nL4YhvUSjnzsxsXa52Om4AH9noDjtNb/ACJS47BRz/4mHDR8X3QPgnMitZEOj3Q9b3B5+Z1WJOHsW0GEgcFwujHuGLDid7B9+K0LjGg7+hqY9rtExW/7wGpf5gMcVpogr1j25mkL82Uc0iuDE7o52DRuUbfpqUgi/vh4gHdctr3NNtTbQdmmYVB1uFXVuXml1FvXw6yfngXWMboEfqpZNSmnLuxpOc9Sx9IkC/zNq/QYwZ+QRG4TmU1Zb2cZfFY9wJD5ysX/AJSdP2wMyuPFFbh4xwRbM6yny+meUoEijtdYkA5kKAALDmQMYJJRg0DZc12fItA9bENaCAzoDcaho1LfqL7YpWgMXE8s2T1NSQI54kmU6OQZLi63+R6/PEUtVuzOtlV5KWWV5h3MNTE7kswWVfEpJ3sG5X88WVQTrDmEbyPErXdPiFjtf1tY/LFLVKyy3BHn5YipYpm2dT0VPmGU1kjTN+HeSlnYlmeNr+FzuQRZufkw5ab0rXfE08lA+UTCYQxGjFK0pj70xeFCWVL7k2AvvtfY8jfFUNVb4NpKWqbNqenkmnaoiHe1EgVFZ27weCMIumzEm5Bub/OcFZFGig3E+WSnhinaddMlJINrg3Qu0QFwSOTL/DiFUDey0Xg/hh07iomrJaoRxWpw6qojV1G5tu76QF1MeRPni1WqcsUrXsRRexFFxI9v1+QxYFrLnUq9DXLKoZG1KSQDYjceh3xuSMsNEaoUGIZM0OYbB46j6qrxXRGeiqYhzeJwPfSbffA0dIeR5hM6V70riN5Kemql1AEK3d2k2IIudBF7eWLKoIvw/wATzVZWmqaeNTPSd+jX1q4Nl8SEWF+ek3ty3xSl2gWb5qajh+EFAZZmWFQoCgNG5OwFlUaYzsLDfF8VOCsZ1HI7wCknIizWEx91IWKoFiF2X906NrAC5P0imtKpmEQZqLL2UpXQSLEJYyF/7exuytf80f5SLg6tt94qtH63gudYJKKmkjFJMQT3hYvFuNfd2BDarXsbWJPntFNdk0//AA/S/wD8aHYW/o16beWKtXl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www.socialmediasmarketing.com/wp-content/uploads/2013/07/social_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75036"/>
            <a:ext cx="5965825" cy="3982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621</Words>
  <Application>Microsoft Office PowerPoint</Application>
  <PresentationFormat>On-screen Show (4:3)</PresentationFormat>
  <Paragraphs>100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ICE BREAKER</vt:lpstr>
      <vt:lpstr>DEVELOP A PLAN</vt:lpstr>
      <vt:lpstr>DEVELOP A SCHEDULE</vt:lpstr>
      <vt:lpstr>Slide 5</vt:lpstr>
      <vt:lpstr>HELPFUL SITES TO SEARCH</vt:lpstr>
      <vt:lpstr>WHAT OTHER RESOURCES ARE AVAILABLE TO YOU? AND WHERE CAN YOU GO?</vt:lpstr>
      <vt:lpstr>PLACES AT PHA TO CHECK OUT</vt:lpstr>
      <vt:lpstr>CHECK SOCIAL MEDIA</vt:lpstr>
      <vt:lpstr>THE SOCIAL MEDIA CHALLENGE</vt:lpstr>
      <vt:lpstr>CLOSING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jwoodford</dc:creator>
  <cp:lastModifiedBy>jwoodford</cp:lastModifiedBy>
  <cp:revision>3</cp:revision>
  <dcterms:created xsi:type="dcterms:W3CDTF">2014-10-03T19:42:56Z</dcterms:created>
  <dcterms:modified xsi:type="dcterms:W3CDTF">2014-10-07T13:41:12Z</dcterms:modified>
</cp:coreProperties>
</file>