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9" r:id="rId5"/>
    <p:sldId id="258"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65233" autoAdjust="0"/>
  </p:normalViewPr>
  <p:slideViewPr>
    <p:cSldViewPr>
      <p:cViewPr varScale="1">
        <p:scale>
          <a:sx n="46" d="100"/>
          <a:sy n="46" d="100"/>
        </p:scale>
        <p:origin x="-207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84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1639FB-D75E-461C-9294-16A2A38C215F}" type="datetimeFigureOut">
              <a:rPr lang="en-US" smtClean="0"/>
              <a:pPr/>
              <a:t>9/24/2014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078325-524F-4E4A-ADA5-567FB82306F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A7808-AB48-4E6A-9A7D-4898868A229F}" type="datetimeFigureOut">
              <a:rPr lang="en-US" smtClean="0"/>
              <a:pPr/>
              <a:t>9/24/2014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BA29D8-7793-4FFA-838D-C73345FE22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BA29D8-7793-4FFA-838D-C73345FE222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fontAlgn="base">
              <a:buFont typeface="Arial" pitchFamily="34" charset="0"/>
              <a:buChar char="•"/>
            </a:pPr>
            <a:r>
              <a:rPr lang="en-US" sz="1200" kern="1200" dirty="0" smtClean="0">
                <a:solidFill>
                  <a:schemeClr val="tx1"/>
                </a:solidFill>
                <a:latin typeface="+mn-lt"/>
                <a:ea typeface="+mn-ea"/>
                <a:cs typeface="+mn-cs"/>
              </a:rPr>
              <a:t> Divide the meeting participants into groups of four people by having them number off, one through four. Have your number ones sit with the other ones and so forth. (You do this because people generally begin a meeting by sitting with the people they already know best.)</a:t>
            </a:r>
          </a:p>
          <a:p>
            <a:pPr lvl="0" fontAlgn="base">
              <a:buFont typeface="Arial" pitchFamily="34" charset="0"/>
              <a:buNone/>
            </a:pPr>
            <a:endParaRPr lang="en-US" sz="1200" kern="1200" dirty="0" smtClean="0">
              <a:solidFill>
                <a:schemeClr val="tx1"/>
              </a:solidFill>
              <a:latin typeface="+mn-lt"/>
              <a:ea typeface="+mn-ea"/>
              <a:cs typeface="+mn-cs"/>
            </a:endParaRPr>
          </a:p>
          <a:p>
            <a:pPr lvl="0" fontAlgn="base">
              <a:buFont typeface="Arial" pitchFamily="34" charset="0"/>
              <a:buChar char="•"/>
            </a:pPr>
            <a:r>
              <a:rPr lang="en-US" sz="1200" kern="1200" dirty="0" smtClean="0">
                <a:solidFill>
                  <a:schemeClr val="tx1"/>
                </a:solidFill>
                <a:latin typeface="+mn-lt"/>
                <a:ea typeface="+mn-ea"/>
                <a:cs typeface="+mn-cs"/>
              </a:rPr>
              <a:t>Tell the newly formed groups that their assignment is to look back over their lives and find one event, activity, accomplishment, collaboration, or moment of recognition by others that were shining or important to them. I think of these as highlights. Provide ten or so minutes for the participants to think about and jot down ideas before you ask them to share their shining moments with their small group.</a:t>
            </a:r>
          </a:p>
          <a:p>
            <a:pPr lvl="0" fontAlgn="base">
              <a:buFont typeface="Arial" pitchFamily="34" charset="0"/>
              <a:buNone/>
            </a:pPr>
            <a:endParaRPr lang="en-US" sz="1200" kern="1200" dirty="0" smtClean="0">
              <a:solidFill>
                <a:schemeClr val="tx1"/>
              </a:solidFill>
              <a:latin typeface="+mn-lt"/>
              <a:ea typeface="+mn-ea"/>
              <a:cs typeface="+mn-cs"/>
            </a:endParaRPr>
          </a:p>
          <a:p>
            <a:pPr lvl="0" fontAlgn="base">
              <a:buFont typeface="Arial" pitchFamily="34" charset="0"/>
              <a:buChar cha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Ask them to share moments from classes, part time jobs, volunteer work,</a:t>
            </a:r>
            <a:r>
              <a:rPr lang="en-US" sz="1200" kern="1200" baseline="0" dirty="0" smtClean="0">
                <a:solidFill>
                  <a:schemeClr val="tx1"/>
                </a:solidFill>
                <a:latin typeface="+mn-lt"/>
                <a:ea typeface="+mn-ea"/>
                <a:cs typeface="+mn-cs"/>
              </a:rPr>
              <a:t> family life, or other out of school time</a:t>
            </a:r>
            <a:r>
              <a:rPr lang="en-US" sz="1200" kern="1200" dirty="0" smtClean="0">
                <a:solidFill>
                  <a:schemeClr val="tx1"/>
                </a:solidFill>
                <a:latin typeface="+mn-lt"/>
                <a:ea typeface="+mn-ea"/>
                <a:cs typeface="+mn-cs"/>
              </a:rPr>
              <a:t>.</a:t>
            </a:r>
          </a:p>
          <a:p>
            <a:pPr lvl="0" fontAlgn="base"/>
            <a:r>
              <a:rPr lang="en-US" sz="1200" kern="1200" dirty="0" smtClean="0">
                <a:solidFill>
                  <a:schemeClr val="tx1"/>
                </a:solidFill>
                <a:latin typeface="+mn-lt"/>
                <a:ea typeface="+mn-ea"/>
                <a:cs typeface="+mn-cs"/>
              </a:rPr>
              <a:t>Once participants have a chance to think about their shining moments, ask them to share them with their small group. My preference is that each person shares one at a time. Tell the small group members to look for common themes and similarities in the stories.</a:t>
            </a:r>
          </a:p>
          <a:p>
            <a:pPr lvl="0" fontAlgn="base"/>
            <a:endParaRPr lang="en-US" sz="1200" kern="1200" dirty="0" smtClean="0">
              <a:solidFill>
                <a:schemeClr val="tx1"/>
              </a:solidFill>
              <a:latin typeface="+mn-lt"/>
              <a:ea typeface="+mn-ea"/>
              <a:cs typeface="+mn-cs"/>
            </a:endParaRPr>
          </a:p>
          <a:p>
            <a:pPr lvl="0" fontAlgn="base">
              <a:buFont typeface="Arial" pitchFamily="34" charset="0"/>
              <a:buChar char="•"/>
            </a:pPr>
            <a:r>
              <a:rPr lang="en-US" sz="1200" kern="1200" dirty="0" smtClean="0">
                <a:solidFill>
                  <a:schemeClr val="tx1"/>
                </a:solidFill>
                <a:latin typeface="+mn-lt"/>
                <a:ea typeface="+mn-ea"/>
                <a:cs typeface="+mn-cs"/>
              </a:rPr>
              <a:t> Tell the groups that each person will be asked to share one of their shining moments with the whole group upon completion of the small group exercise, if they are comfortable doing so.</a:t>
            </a:r>
          </a:p>
          <a:p>
            <a:pPr lvl="0" fontAlgn="base">
              <a:buFont typeface="Arial" pitchFamily="34" charset="0"/>
              <a:buChar char="•"/>
            </a:pPr>
            <a:endParaRPr lang="en-US" sz="1200" kern="1200" dirty="0" smtClean="0">
              <a:solidFill>
                <a:schemeClr val="tx1"/>
              </a:solidFill>
              <a:latin typeface="+mn-lt"/>
              <a:ea typeface="+mn-ea"/>
              <a:cs typeface="+mn-cs"/>
            </a:endParaRPr>
          </a:p>
          <a:p>
            <a:pPr lvl="0" fontAlgn="base">
              <a:buFont typeface="Arial" pitchFamily="34" charset="0"/>
              <a:buChar char="•"/>
            </a:pPr>
            <a:r>
              <a:rPr lang="en-US" sz="1200" kern="1200" dirty="0" smtClean="0">
                <a:solidFill>
                  <a:schemeClr val="tx1"/>
                </a:solidFill>
                <a:latin typeface="+mn-lt"/>
                <a:ea typeface="+mn-ea"/>
                <a:cs typeface="+mn-cs"/>
              </a:rPr>
              <a:t> Debrief the team building ice breaker by asking the group how they reacted to the ice breaker - to the experience of telling their own stories and hearing the stories of their friends.</a:t>
            </a:r>
          </a:p>
          <a:p>
            <a:pPr lvl="0" fontAlgn="base">
              <a:buFont typeface="Arial" pitchFamily="34" charset="0"/>
              <a:buChar char="•"/>
            </a:pPr>
            <a:r>
              <a:rPr lang="en-US" sz="1200" kern="1200" dirty="0" smtClean="0">
                <a:solidFill>
                  <a:schemeClr val="tx1"/>
                </a:solidFill>
                <a:latin typeface="+mn-lt"/>
                <a:ea typeface="+mn-ea"/>
                <a:cs typeface="+mn-cs"/>
              </a:rPr>
              <a:t> Continue to debrief the ice breaker by asking the large group of participants noticed themes in the stories. Ask if participants found commonalities in the stories shared in the small or large groups.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One theme that I often find mentioned is that the stories are all about receiving recognition.. Let your participants draw this conclusion; don't tell them. It generally sparks a discussion about the importance of recognition.</a:t>
            </a:r>
          </a:p>
          <a:p>
            <a:pPr lvl="0" fontAlgn="base"/>
            <a:r>
              <a:rPr lang="en-US" sz="1200" kern="1200" dirty="0" smtClean="0">
                <a:solidFill>
                  <a:schemeClr val="tx1"/>
                </a:solidFill>
                <a:latin typeface="+mn-lt"/>
                <a:ea typeface="+mn-ea"/>
                <a:cs typeface="+mn-cs"/>
              </a:rPr>
              <a:t>When the team building ice breaker discussion is finished, ask the participants if they have anything they'd like to add to the discussion before moving on with the rest of the session.</a:t>
            </a:r>
          </a:p>
          <a:p>
            <a:endParaRPr lang="en-US" dirty="0"/>
          </a:p>
        </p:txBody>
      </p:sp>
      <p:sp>
        <p:nvSpPr>
          <p:cNvPr id="4" name="Slide Number Placeholder 3"/>
          <p:cNvSpPr>
            <a:spLocks noGrp="1"/>
          </p:cNvSpPr>
          <p:nvPr>
            <p:ph type="sldNum" sz="quarter" idx="10"/>
          </p:nvPr>
        </p:nvSpPr>
        <p:spPr/>
        <p:txBody>
          <a:bodyPr/>
          <a:lstStyle/>
          <a:p>
            <a:fld id="{FDBA29D8-7793-4FFA-838D-C73345FE222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Write the answers on chart paper in a compare/contrast format.</a:t>
            </a:r>
          </a:p>
          <a:p>
            <a:endParaRPr lang="en-US" dirty="0"/>
          </a:p>
        </p:txBody>
      </p:sp>
      <p:sp>
        <p:nvSpPr>
          <p:cNvPr id="4" name="Slide Number Placeholder 3"/>
          <p:cNvSpPr>
            <a:spLocks noGrp="1"/>
          </p:cNvSpPr>
          <p:nvPr>
            <p:ph type="sldNum" sz="quarter" idx="10"/>
          </p:nvPr>
        </p:nvSpPr>
        <p:spPr/>
        <p:txBody>
          <a:bodyPr/>
          <a:lstStyle/>
          <a:p>
            <a:fld id="{FDBA29D8-7793-4FFA-838D-C73345FE222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Give them clock handout to fill in – use two different colors. One color is things that make you feel stronger and the other is things that do not. Let</a:t>
            </a:r>
            <a:r>
              <a:rPr lang="en-US" b="0" baseline="0" dirty="0" smtClean="0"/>
              <a:t> them discuss while doing this – what are your days filled with? School, homework, the internet, etc. </a:t>
            </a:r>
            <a:endParaRPr lang="en-US" b="0" dirty="0"/>
          </a:p>
        </p:txBody>
      </p:sp>
      <p:sp>
        <p:nvSpPr>
          <p:cNvPr id="4" name="Slide Number Placeholder 3"/>
          <p:cNvSpPr>
            <a:spLocks noGrp="1"/>
          </p:cNvSpPr>
          <p:nvPr>
            <p:ph type="sldNum" sz="quarter" idx="10"/>
          </p:nvPr>
        </p:nvSpPr>
        <p:spPr/>
        <p:txBody>
          <a:bodyPr/>
          <a:lstStyle/>
          <a:p>
            <a:fld id="{FDBA29D8-7793-4FFA-838D-C73345FE222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Print out a list of 60 strengths/qualities – have students circle or highlight the top</a:t>
            </a:r>
            <a:r>
              <a:rPr lang="en-US" baseline="0" dirty="0" smtClean="0"/>
              <a:t> 5 strengths</a:t>
            </a:r>
            <a:r>
              <a:rPr lang="en-US" dirty="0" smtClean="0"/>
              <a:t> that speak to them/apply to them –then at the bottom put them in order of most applicable to least.</a:t>
            </a:r>
          </a:p>
          <a:p>
            <a:endParaRPr lang="en-US" dirty="0"/>
          </a:p>
        </p:txBody>
      </p:sp>
      <p:sp>
        <p:nvSpPr>
          <p:cNvPr id="4" name="Slide Number Placeholder 3"/>
          <p:cNvSpPr>
            <a:spLocks noGrp="1"/>
          </p:cNvSpPr>
          <p:nvPr>
            <p:ph type="sldNum" sz="quarter" idx="10"/>
          </p:nvPr>
        </p:nvSpPr>
        <p:spPr/>
        <p:txBody>
          <a:bodyPr/>
          <a:lstStyle/>
          <a:p>
            <a:fld id="{FDBA29D8-7793-4FFA-838D-C73345FE222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Handout – #1 Word, Who, What, When, Where, Why? This handout will help them brainstorm ways to play</a:t>
            </a:r>
            <a:r>
              <a:rPr lang="en-US" baseline="0" dirty="0" smtClean="0"/>
              <a:t> to their strengths more often. Allow time to talk with others to brainstorm activities and programs that might apply.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students have identified their strengths, narrowed their focus, and brainstormed how to play to their strengths. </a:t>
            </a:r>
            <a:endParaRPr lang="en-US" dirty="0" smtClean="0"/>
          </a:p>
          <a:p>
            <a:endParaRPr lang="en-US" dirty="0"/>
          </a:p>
        </p:txBody>
      </p:sp>
      <p:sp>
        <p:nvSpPr>
          <p:cNvPr id="4" name="Slide Number Placeholder 3"/>
          <p:cNvSpPr>
            <a:spLocks noGrp="1"/>
          </p:cNvSpPr>
          <p:nvPr>
            <p:ph type="sldNum" sz="quarter" idx="10"/>
          </p:nvPr>
        </p:nvSpPr>
        <p:spPr/>
        <p:txBody>
          <a:bodyPr/>
          <a:lstStyle/>
          <a:p>
            <a:fld id="{FDBA29D8-7793-4FFA-838D-C73345FE222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Share around the room – everyone will state their #1 word, their topic, their population, AND if they signed up for the next workshop!!</a:t>
            </a:r>
          </a:p>
          <a:p>
            <a:endParaRPr lang="en-US" dirty="0"/>
          </a:p>
        </p:txBody>
      </p:sp>
      <p:sp>
        <p:nvSpPr>
          <p:cNvPr id="4" name="Slide Number Placeholder 3"/>
          <p:cNvSpPr>
            <a:spLocks noGrp="1"/>
          </p:cNvSpPr>
          <p:nvPr>
            <p:ph type="sldNum" sz="quarter" idx="10"/>
          </p:nvPr>
        </p:nvSpPr>
        <p:spPr/>
        <p:txBody>
          <a:bodyPr/>
          <a:lstStyle/>
          <a:p>
            <a:fld id="{FDBA29D8-7793-4FFA-838D-C73345FE222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59E02-7440-4431-8CA0-EE4BC95A18A6}"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59E02-7440-4431-8CA0-EE4BC95A18A6}"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59E02-7440-4431-8CA0-EE4BC95A18A6}"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59E02-7440-4431-8CA0-EE4BC95A18A6}"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59E02-7440-4431-8CA0-EE4BC95A18A6}"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59E02-7440-4431-8CA0-EE4BC95A18A6}"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59E02-7440-4431-8CA0-EE4BC95A18A6}" type="datetimeFigureOut">
              <a:rPr lang="en-US" smtClean="0"/>
              <a:pPr/>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59E02-7440-4431-8CA0-EE4BC95A18A6}" type="datetimeFigureOut">
              <a:rPr lang="en-US" smtClean="0"/>
              <a:pPr/>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59E02-7440-4431-8CA0-EE4BC95A18A6}" type="datetimeFigureOut">
              <a:rPr lang="en-US" smtClean="0"/>
              <a:pPr/>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59E02-7440-4431-8CA0-EE4BC95A18A6}"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59E02-7440-4431-8CA0-EE4BC95A18A6}"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EA711-7994-456E-862B-9652971F94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59E02-7440-4431-8CA0-EE4BC95A18A6}" type="datetimeFigureOut">
              <a:rPr lang="en-US" smtClean="0"/>
              <a:pPr/>
              <a:t>9/24/2014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EA711-7994-456E-862B-9652971F94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STRENGTHS 101</a:t>
            </a:r>
            <a:endParaRPr lang="en-US" b="1"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1"/>
                </a:solidFill>
              </a:rPr>
              <a:t>By the end of this workshop, you will be able to identify 5 of your greatest strengths! You will also begin thinking about how to apply these strengths to enrichment programming.</a:t>
            </a:r>
            <a:endParaRPr lang="en-US" dirty="0">
              <a:solidFill>
                <a:schemeClr val="tx1"/>
              </a:solidFill>
            </a:endParaRPr>
          </a:p>
        </p:txBody>
      </p:sp>
      <p:pic>
        <p:nvPicPr>
          <p:cNvPr id="4" name="Picture 3" descr="opportunity launch logo.jpg"/>
          <p:cNvPicPr>
            <a:picLocks noChangeAspect="1"/>
          </p:cNvPicPr>
          <p:nvPr/>
        </p:nvPicPr>
        <p:blipFill>
          <a:blip r:embed="rId3" cstate="print"/>
          <a:stretch>
            <a:fillRect/>
          </a:stretch>
        </p:blipFill>
        <p:spPr>
          <a:xfrm>
            <a:off x="304800" y="1371600"/>
            <a:ext cx="2395538" cy="19716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a:xfrm>
            <a:off x="5715000" y="1752600"/>
            <a:ext cx="3429000" cy="4525963"/>
          </a:xfrm>
        </p:spPr>
        <p:txBody>
          <a:bodyPr/>
          <a:lstStyle/>
          <a:p>
            <a:pPr algn="ctr"/>
            <a:r>
              <a:rPr lang="en-US" dirty="0" smtClean="0"/>
              <a:t>WHAT IS OPPORTUNITY LAUNCH?</a:t>
            </a:r>
          </a:p>
          <a:p>
            <a:pPr algn="ctr"/>
            <a:r>
              <a:rPr lang="en-US" dirty="0" smtClean="0"/>
              <a:t>FOLDERS</a:t>
            </a:r>
            <a:endParaRPr lang="en-US" dirty="0" smtClean="0"/>
          </a:p>
          <a:p>
            <a:pPr algn="ctr"/>
            <a:r>
              <a:rPr lang="en-US" dirty="0" smtClean="0"/>
              <a:t>TRACKER</a:t>
            </a:r>
            <a:endParaRPr lang="en-US" dirty="0"/>
          </a:p>
        </p:txBody>
      </p:sp>
      <p:pic>
        <p:nvPicPr>
          <p:cNvPr id="14338" name="Picture 2" descr="http://t2.gstatic.com/images?q=tbn:ANd9GcTt1PtuCA_FuYL39QcTJkwrrrplveG5ZMFyJ01F3wXt0hhm5EuY"/>
          <p:cNvPicPr>
            <a:picLocks noChangeAspect="1" noChangeArrowheads="1"/>
          </p:cNvPicPr>
          <p:nvPr/>
        </p:nvPicPr>
        <p:blipFill>
          <a:blip r:embed="rId2" cstate="print"/>
          <a:srcRect/>
          <a:stretch>
            <a:fillRect/>
          </a:stretch>
        </p:blipFill>
        <p:spPr bwMode="auto">
          <a:xfrm>
            <a:off x="381000" y="1447800"/>
            <a:ext cx="5867400" cy="4876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fontScale="90000"/>
          </a:bodyPr>
          <a:lstStyle/>
          <a:p>
            <a:r>
              <a:rPr lang="en-US" b="1" dirty="0"/>
              <a:t>A</a:t>
            </a:r>
            <a:r>
              <a:rPr lang="en-US" b="1" dirty="0" smtClean="0"/>
              <a:t> </a:t>
            </a:r>
            <a:r>
              <a:rPr lang="en-US" b="1" dirty="0"/>
              <a:t>Shining </a:t>
            </a:r>
            <a:r>
              <a:rPr lang="en-US" b="1" dirty="0" smtClean="0"/>
              <a:t>Moment: </a:t>
            </a:r>
            <a:r>
              <a:rPr lang="en-US" b="1" dirty="0"/>
              <a:t>Ice </a:t>
            </a:r>
            <a:r>
              <a:rPr lang="en-US" b="1" dirty="0" smtClean="0"/>
              <a:t>Breaker</a:t>
            </a:r>
            <a:r>
              <a:rPr lang="en-US" dirty="0"/>
              <a:t/>
            </a:r>
            <a:br>
              <a:rPr lang="en-US" dirty="0"/>
            </a:br>
            <a:endParaRPr lang="en-US" dirty="0"/>
          </a:p>
        </p:txBody>
      </p:sp>
      <p:pic>
        <p:nvPicPr>
          <p:cNvPr id="7170" name="Picture 2" descr="http://s2.quickmeme.com/img/c3/c37a6cc5f88867e5387b8787aaf67afc350b3f37f357ed0a3088241488063bce.jpg"/>
          <p:cNvPicPr>
            <a:picLocks noChangeAspect="1" noChangeArrowheads="1"/>
          </p:cNvPicPr>
          <p:nvPr/>
        </p:nvPicPr>
        <p:blipFill>
          <a:blip r:embed="rId3" cstate="print"/>
          <a:srcRect/>
          <a:stretch>
            <a:fillRect/>
          </a:stretch>
        </p:blipFill>
        <p:spPr bwMode="auto">
          <a:xfrm>
            <a:off x="2362200" y="1524000"/>
            <a:ext cx="4400550" cy="45760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Brainstorm</a:t>
            </a:r>
            <a:endParaRPr lang="en-US" b="1" dirty="0"/>
          </a:p>
        </p:txBody>
      </p:sp>
      <p:sp>
        <p:nvSpPr>
          <p:cNvPr id="3" name="Content Placeholder 2"/>
          <p:cNvSpPr>
            <a:spLocks noGrp="1"/>
          </p:cNvSpPr>
          <p:nvPr>
            <p:ph idx="1"/>
          </p:nvPr>
        </p:nvSpPr>
        <p:spPr>
          <a:xfrm>
            <a:off x="457200" y="1295400"/>
            <a:ext cx="8001000" cy="2209800"/>
          </a:xfrm>
        </p:spPr>
        <p:txBody>
          <a:bodyPr>
            <a:normAutofit fontScale="92500" lnSpcReduction="20000"/>
          </a:bodyPr>
          <a:lstStyle/>
          <a:p>
            <a:r>
              <a:rPr lang="en-US" dirty="0" smtClean="0"/>
              <a:t>How do we define strengths and weaknesses?</a:t>
            </a:r>
          </a:p>
          <a:p>
            <a:r>
              <a:rPr lang="en-US" dirty="0" smtClean="0"/>
              <a:t>How </a:t>
            </a:r>
            <a:r>
              <a:rPr lang="en-US" dirty="0"/>
              <a:t>do we feel when we’re involved in things that make us feel weak? </a:t>
            </a:r>
          </a:p>
          <a:p>
            <a:r>
              <a:rPr lang="en-US" dirty="0"/>
              <a:t>How do we feel when we’re involved in projects and activities that make us feel stronger</a:t>
            </a:r>
            <a:r>
              <a:rPr lang="en-US" dirty="0" smtClean="0"/>
              <a:t>?</a:t>
            </a:r>
            <a:endParaRPr lang="en-US" dirty="0"/>
          </a:p>
          <a:p>
            <a:endParaRPr lang="en-US" dirty="0"/>
          </a:p>
        </p:txBody>
      </p:sp>
      <p:pic>
        <p:nvPicPr>
          <p:cNvPr id="5122" name="Picture 2" descr="http://31.media.tumblr.com/tumblr_lvp8jcacDT1qbpa4zo1_500.png"/>
          <p:cNvPicPr>
            <a:picLocks noChangeAspect="1" noChangeArrowheads="1"/>
          </p:cNvPicPr>
          <p:nvPr/>
        </p:nvPicPr>
        <p:blipFill>
          <a:blip r:embed="rId3" cstate="print"/>
          <a:srcRect/>
          <a:stretch>
            <a:fillRect/>
          </a:stretch>
        </p:blipFill>
        <p:spPr bwMode="auto">
          <a:xfrm>
            <a:off x="1905000" y="3505200"/>
            <a:ext cx="4762500" cy="31718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990600"/>
          </a:xfrm>
        </p:spPr>
        <p:txBody>
          <a:bodyPr>
            <a:normAutofit fontScale="90000"/>
          </a:bodyPr>
          <a:lstStyle/>
          <a:p>
            <a:r>
              <a:rPr lang="en-US" b="1" dirty="0" smtClean="0"/>
              <a:t/>
            </a:r>
            <a:br>
              <a:rPr lang="en-US" b="1" dirty="0" smtClean="0"/>
            </a:br>
            <a:r>
              <a:rPr lang="en-US" b="1" dirty="0" smtClean="0"/>
              <a:t>What amount of time do you spend each day doing things that strengthen you? That you look forward to?</a:t>
            </a:r>
            <a:r>
              <a:rPr lang="en-US" b="1" dirty="0"/>
              <a:t/>
            </a:r>
            <a:br>
              <a:rPr lang="en-US" b="1" dirty="0"/>
            </a:br>
            <a:r>
              <a:rPr lang="en-US" dirty="0"/>
              <a:t/>
            </a:r>
            <a:br>
              <a:rPr lang="en-US" dirty="0"/>
            </a:br>
            <a:endParaRPr lang="en-US" dirty="0"/>
          </a:p>
        </p:txBody>
      </p:sp>
      <p:sp>
        <p:nvSpPr>
          <p:cNvPr id="3" name="Content Placeholder 2"/>
          <p:cNvSpPr>
            <a:spLocks noGrp="1"/>
          </p:cNvSpPr>
          <p:nvPr>
            <p:ph idx="1"/>
          </p:nvPr>
        </p:nvSpPr>
        <p:spPr>
          <a:xfrm>
            <a:off x="533400" y="2438400"/>
            <a:ext cx="3200400" cy="4068763"/>
          </a:xfrm>
        </p:spPr>
        <p:txBody>
          <a:bodyPr>
            <a:normAutofit/>
          </a:bodyPr>
          <a:lstStyle/>
          <a:p>
            <a:r>
              <a:rPr lang="en-US" dirty="0"/>
              <a:t>What is stopping you from spending more time on activities that make you feel stronger?</a:t>
            </a:r>
          </a:p>
          <a:p>
            <a:endParaRPr lang="en-US" dirty="0"/>
          </a:p>
        </p:txBody>
      </p:sp>
      <p:pic>
        <p:nvPicPr>
          <p:cNvPr id="6146" name="Picture 2" descr="http://memeblender.com/wp-content/uploads/2011/12/fould-bachelor-frog-meme-time-on-the-internet.jpg"/>
          <p:cNvPicPr>
            <a:picLocks noChangeAspect="1" noChangeArrowheads="1"/>
          </p:cNvPicPr>
          <p:nvPr/>
        </p:nvPicPr>
        <p:blipFill>
          <a:blip r:embed="rId3" cstate="print"/>
          <a:srcRect/>
          <a:stretch>
            <a:fillRect/>
          </a:stretch>
        </p:blipFill>
        <p:spPr bwMode="auto">
          <a:xfrm>
            <a:off x="4419600" y="2667000"/>
            <a:ext cx="4000500" cy="382447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Organize Your </a:t>
            </a:r>
            <a:r>
              <a:rPr lang="en-US" b="1" dirty="0"/>
              <a:t>T</a:t>
            </a:r>
            <a:r>
              <a:rPr lang="en-US" b="1" dirty="0" smtClean="0"/>
              <a:t>op Strengths</a:t>
            </a:r>
            <a:endParaRPr lang="en-US" b="1" dirty="0"/>
          </a:p>
        </p:txBody>
      </p:sp>
      <p:sp>
        <p:nvSpPr>
          <p:cNvPr id="3" name="Content Placeholder 2"/>
          <p:cNvSpPr>
            <a:spLocks noGrp="1"/>
          </p:cNvSpPr>
          <p:nvPr>
            <p:ph idx="1"/>
          </p:nvPr>
        </p:nvSpPr>
        <p:spPr>
          <a:xfrm>
            <a:off x="381000" y="990600"/>
            <a:ext cx="8229600" cy="4525963"/>
          </a:xfrm>
        </p:spPr>
        <p:txBody>
          <a:bodyPr/>
          <a:lstStyle/>
          <a:p>
            <a:r>
              <a:rPr lang="en-US" dirty="0"/>
              <a:t>H</a:t>
            </a:r>
            <a:r>
              <a:rPr lang="en-US" dirty="0" smtClean="0"/>
              <a:t>ighlight </a:t>
            </a:r>
            <a:r>
              <a:rPr lang="en-US" dirty="0"/>
              <a:t>the </a:t>
            </a:r>
            <a:r>
              <a:rPr lang="en-US" dirty="0" smtClean="0"/>
              <a:t>strengths </a:t>
            </a:r>
            <a:r>
              <a:rPr lang="en-US" dirty="0"/>
              <a:t>that speak to </a:t>
            </a:r>
            <a:r>
              <a:rPr lang="en-US" dirty="0" smtClean="0"/>
              <a:t>you the most – then put </a:t>
            </a:r>
            <a:r>
              <a:rPr lang="en-US" dirty="0"/>
              <a:t>them in order of most </a:t>
            </a:r>
            <a:r>
              <a:rPr lang="en-US" dirty="0" smtClean="0"/>
              <a:t>to </a:t>
            </a:r>
            <a:r>
              <a:rPr lang="en-US" dirty="0"/>
              <a:t>least</a:t>
            </a:r>
          </a:p>
          <a:p>
            <a:endParaRPr lang="en-US" dirty="0"/>
          </a:p>
        </p:txBody>
      </p:sp>
      <p:pic>
        <p:nvPicPr>
          <p:cNvPr id="4098" name="Picture 2" descr="http://s2.quickmeme.com/img/55/55157deb762c88e8979fe0c515e68802cceaa45f0f35707af310059bae831ecd.jpg"/>
          <p:cNvPicPr>
            <a:picLocks noChangeAspect="1" noChangeArrowheads="1"/>
          </p:cNvPicPr>
          <p:nvPr/>
        </p:nvPicPr>
        <p:blipFill>
          <a:blip r:embed="rId3" cstate="print"/>
          <a:srcRect/>
          <a:stretch>
            <a:fillRect/>
          </a:stretch>
        </p:blipFill>
        <p:spPr bwMode="auto">
          <a:xfrm>
            <a:off x="2133600" y="2362200"/>
            <a:ext cx="5114925" cy="38300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Narrow &amp; Specify</a:t>
            </a:r>
            <a:endParaRPr lang="en-US" b="1" dirty="0"/>
          </a:p>
        </p:txBody>
      </p:sp>
      <p:sp>
        <p:nvSpPr>
          <p:cNvPr id="3" name="Content Placeholder 2"/>
          <p:cNvSpPr>
            <a:spLocks noGrp="1"/>
          </p:cNvSpPr>
          <p:nvPr>
            <p:ph idx="1"/>
          </p:nvPr>
        </p:nvSpPr>
        <p:spPr/>
        <p:txBody>
          <a:bodyPr/>
          <a:lstStyle/>
          <a:p>
            <a:r>
              <a:rPr lang="en-US" dirty="0" smtClean="0"/>
              <a:t>Using your #1 word, complete the following worksheet!</a:t>
            </a:r>
            <a:endParaRPr lang="en-US" dirty="0"/>
          </a:p>
        </p:txBody>
      </p:sp>
      <p:pic>
        <p:nvPicPr>
          <p:cNvPr id="3074" name="Picture 2" descr="http://i2.kym-cdn.com/entries/icons/original/000/004/572/specific.png"/>
          <p:cNvPicPr>
            <a:picLocks noChangeAspect="1" noChangeArrowheads="1"/>
          </p:cNvPicPr>
          <p:nvPr/>
        </p:nvPicPr>
        <p:blipFill>
          <a:blip r:embed="rId3" cstate="print"/>
          <a:srcRect/>
          <a:stretch>
            <a:fillRect/>
          </a:stretch>
        </p:blipFill>
        <p:spPr bwMode="auto">
          <a:xfrm>
            <a:off x="2057400" y="3200400"/>
            <a:ext cx="4505578" cy="30670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 Activity</a:t>
            </a:r>
            <a:endParaRPr lang="en-US" b="1" dirty="0"/>
          </a:p>
        </p:txBody>
      </p:sp>
      <p:pic>
        <p:nvPicPr>
          <p:cNvPr id="23554" name="Picture 2" descr="http://cdn.meme.li/instances/500x/52944606.jpg"/>
          <p:cNvPicPr>
            <a:picLocks noChangeAspect="1" noChangeArrowheads="1"/>
          </p:cNvPicPr>
          <p:nvPr/>
        </p:nvPicPr>
        <p:blipFill>
          <a:blip r:embed="rId3" cstate="print"/>
          <a:srcRect/>
          <a:stretch>
            <a:fillRect/>
          </a:stretch>
        </p:blipFill>
        <p:spPr bwMode="auto">
          <a:xfrm>
            <a:off x="1447800" y="1524000"/>
            <a:ext cx="6388100" cy="47910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3357</TotalTime>
  <Words>663</Words>
  <Application>Microsoft Office PowerPoint</Application>
  <PresentationFormat>On-screen Show (4:3)</PresentationFormat>
  <Paragraphs>44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STRENGTHS 101</vt:lpstr>
      <vt:lpstr>INTRO</vt:lpstr>
      <vt:lpstr>A Shining Moment: Ice Breaker </vt:lpstr>
      <vt:lpstr>Brainstorm</vt:lpstr>
      <vt:lpstr> What amount of time do you spend each day doing things that strengthen you? That you look forward to?  </vt:lpstr>
      <vt:lpstr>Organize Your Top Strengths</vt:lpstr>
      <vt:lpstr>Narrow &amp; Specify</vt:lpstr>
      <vt:lpstr>Closing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STRENGTHS 101</dc:title>
  <dc:creator>jwoodford</dc:creator>
  <cp:lastModifiedBy>jwoodford</cp:lastModifiedBy>
  <cp:revision>4</cp:revision>
  <dcterms:created xsi:type="dcterms:W3CDTF">2014-09-16T13:53:49Z</dcterms:created>
  <dcterms:modified xsi:type="dcterms:W3CDTF">2014-09-24T14:46:57Z</dcterms:modified>
</cp:coreProperties>
</file>